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6" r:id="rId4"/>
  </p:sldMasterIdLst>
  <p:notesMasterIdLst>
    <p:notesMasterId r:id="rId27"/>
  </p:notesMasterIdLst>
  <p:sldIdLst>
    <p:sldId id="372" r:id="rId5"/>
    <p:sldId id="385" r:id="rId6"/>
    <p:sldId id="11765" r:id="rId7"/>
    <p:sldId id="11736" r:id="rId8"/>
    <p:sldId id="11737" r:id="rId9"/>
    <p:sldId id="303" r:id="rId10"/>
    <p:sldId id="11754" r:id="rId11"/>
    <p:sldId id="11740" r:id="rId12"/>
    <p:sldId id="1941" r:id="rId13"/>
    <p:sldId id="11739" r:id="rId14"/>
    <p:sldId id="11766" r:id="rId15"/>
    <p:sldId id="1863" r:id="rId16"/>
    <p:sldId id="1942" r:id="rId17"/>
    <p:sldId id="11746" r:id="rId18"/>
    <p:sldId id="11748" r:id="rId19"/>
    <p:sldId id="11768" r:id="rId20"/>
    <p:sldId id="11769" r:id="rId21"/>
    <p:sldId id="11770" r:id="rId22"/>
    <p:sldId id="11767" r:id="rId23"/>
    <p:sldId id="1910" r:id="rId24"/>
    <p:sldId id="1943" r:id="rId25"/>
    <p:sldId id="292" r:id="rId2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88618F-C437-8E55-042B-3E73FA9F603F}" name="Juliana Obando" initials="JO" userId="S::juliana.obando@swisscontact.org::038b840d-4993-4a72-9f61-69e390ce8a4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liana Obando" initials="JO" lastIdx="11" clrIdx="0">
    <p:extLst>
      <p:ext uri="{19B8F6BF-5375-455C-9EA6-DF929625EA0E}">
        <p15:presenceInfo xmlns:p15="http://schemas.microsoft.com/office/powerpoint/2012/main" userId="S::juliana.obando@swisscontact.org::038b840d-4993-4a72-9f61-69e390ce8a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2504"/>
    <a:srgbClr val="D355C1"/>
    <a:srgbClr val="FFDF9F"/>
    <a:srgbClr val="F6D7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0E6341-AFF6-BAC7-3645-FB160ECB665F}" v="5" dt="2023-03-16T19:45:40.974"/>
    <p1510:client id="{C9AA75AF-D4B2-4433-827B-5819FF37EECA}" v="24" dt="2022-11-25T17:02:26.590"/>
    <p1510:client id="{E60E0E40-A0D0-AE5C-D131-EF81D49A157A}" v="1" dt="2023-03-15T20:22:51.19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lia Vásquez" userId="2da7d805-369a-479b-9a75-4aadd73ce614" providerId="ADAL" clId="{C9AA75AF-D4B2-4433-827B-5819FF37EECA}"/>
    <pc:docChg chg="undo redo custSel addSld delSld modSld">
      <pc:chgData name="Amalia Vásquez" userId="2da7d805-369a-479b-9a75-4aadd73ce614" providerId="ADAL" clId="{C9AA75AF-D4B2-4433-827B-5819FF37EECA}" dt="2022-11-25T17:02:26.590" v="1368" actId="113"/>
      <pc:docMkLst>
        <pc:docMk/>
      </pc:docMkLst>
      <pc:sldChg chg="modNotesTx">
        <pc:chgData name="Amalia Vásquez" userId="2da7d805-369a-479b-9a75-4aadd73ce614" providerId="ADAL" clId="{C9AA75AF-D4B2-4433-827B-5819FF37EECA}" dt="2022-11-25T16:43:40.882" v="1088" actId="6549"/>
        <pc:sldMkLst>
          <pc:docMk/>
          <pc:sldMk cId="2737586001" sldId="303"/>
        </pc:sldMkLst>
      </pc:sldChg>
      <pc:sldChg chg="add del">
        <pc:chgData name="Amalia Vásquez" userId="2da7d805-369a-479b-9a75-4aadd73ce614" providerId="ADAL" clId="{C9AA75AF-D4B2-4433-827B-5819FF37EECA}" dt="2022-11-25T16:48:43.297" v="1095" actId="47"/>
        <pc:sldMkLst>
          <pc:docMk/>
          <pc:sldMk cId="1497854271" sldId="418"/>
        </pc:sldMkLst>
      </pc:sldChg>
      <pc:sldChg chg="add del">
        <pc:chgData name="Amalia Vásquez" userId="2da7d805-369a-479b-9a75-4aadd73ce614" providerId="ADAL" clId="{C9AA75AF-D4B2-4433-827B-5819FF37EECA}" dt="2022-11-25T16:51:55.684" v="1175" actId="47"/>
        <pc:sldMkLst>
          <pc:docMk/>
          <pc:sldMk cId="790870000" sldId="446"/>
        </pc:sldMkLst>
      </pc:sldChg>
      <pc:sldChg chg="del">
        <pc:chgData name="Amalia Vásquez" userId="2da7d805-369a-479b-9a75-4aadd73ce614" providerId="ADAL" clId="{C9AA75AF-D4B2-4433-827B-5819FF37EECA}" dt="2022-11-25T16:42:08.897" v="1085" actId="47"/>
        <pc:sldMkLst>
          <pc:docMk/>
          <pc:sldMk cId="1998708485" sldId="1927"/>
        </pc:sldMkLst>
      </pc:sldChg>
      <pc:sldChg chg="modNotesTx">
        <pc:chgData name="Amalia Vásquez" userId="2da7d805-369a-479b-9a75-4aadd73ce614" providerId="ADAL" clId="{C9AA75AF-D4B2-4433-827B-5819FF37EECA}" dt="2022-11-25T16:44:51.625" v="1091" actId="6549"/>
        <pc:sldMkLst>
          <pc:docMk/>
          <pc:sldMk cId="3975210867" sldId="1941"/>
        </pc:sldMkLst>
      </pc:sldChg>
      <pc:sldChg chg="addSp delSp modSp mod modNotesTx">
        <pc:chgData name="Amalia Vásquez" userId="2da7d805-369a-479b-9a75-4aadd73ce614" providerId="ADAL" clId="{C9AA75AF-D4B2-4433-827B-5819FF37EECA}" dt="2022-11-25T17:01:42.307" v="1364" actId="113"/>
        <pc:sldMkLst>
          <pc:docMk/>
          <pc:sldMk cId="2040061947" sldId="1943"/>
        </pc:sldMkLst>
        <pc:spChg chg="add mod">
          <ac:chgData name="Amalia Vásquez" userId="2da7d805-369a-479b-9a75-4aadd73ce614" providerId="ADAL" clId="{C9AA75AF-D4B2-4433-827B-5819FF37EECA}" dt="2022-11-25T16:09:13.836" v="247" actId="693"/>
          <ac:spMkLst>
            <pc:docMk/>
            <pc:sldMk cId="2040061947" sldId="1943"/>
            <ac:spMk id="16" creationId="{2197D408-0D14-0A65-583C-EDDCF1E9134A}"/>
          </ac:spMkLst>
        </pc:spChg>
        <pc:spChg chg="add del mod">
          <ac:chgData name="Amalia Vásquez" userId="2da7d805-369a-479b-9a75-4aadd73ce614" providerId="ADAL" clId="{C9AA75AF-D4B2-4433-827B-5819FF37EECA}" dt="2022-11-25T16:09:33.811" v="250" actId="478"/>
          <ac:spMkLst>
            <pc:docMk/>
            <pc:sldMk cId="2040061947" sldId="1943"/>
            <ac:spMk id="17" creationId="{B97EB7D1-22AE-16B4-6EBC-0830FF77AB3A}"/>
          </ac:spMkLst>
        </pc:spChg>
        <pc:spChg chg="add mod">
          <ac:chgData name="Amalia Vásquez" userId="2da7d805-369a-479b-9a75-4aadd73ce614" providerId="ADAL" clId="{C9AA75AF-D4B2-4433-827B-5819FF37EECA}" dt="2022-11-25T16:10:39.315" v="272" actId="2711"/>
          <ac:spMkLst>
            <pc:docMk/>
            <pc:sldMk cId="2040061947" sldId="1943"/>
            <ac:spMk id="18" creationId="{843BFADF-6E60-FE0C-6A3F-7269EF7BEB66}"/>
          </ac:spMkLst>
        </pc:spChg>
        <pc:spChg chg="add mod">
          <ac:chgData name="Amalia Vásquez" userId="2da7d805-369a-479b-9a75-4aadd73ce614" providerId="ADAL" clId="{C9AA75AF-D4B2-4433-827B-5819FF37EECA}" dt="2022-11-25T16:10:49.137" v="325" actId="1035"/>
          <ac:spMkLst>
            <pc:docMk/>
            <pc:sldMk cId="2040061947" sldId="1943"/>
            <ac:spMk id="19" creationId="{030534F1-2213-3E8E-E7EE-56F5E77AD81E}"/>
          </ac:spMkLst>
        </pc:spChg>
        <pc:spChg chg="add mod">
          <ac:chgData name="Amalia Vásquez" userId="2da7d805-369a-479b-9a75-4aadd73ce614" providerId="ADAL" clId="{C9AA75AF-D4B2-4433-827B-5819FF37EECA}" dt="2022-11-25T16:10:55.693" v="392" actId="1037"/>
          <ac:spMkLst>
            <pc:docMk/>
            <pc:sldMk cId="2040061947" sldId="1943"/>
            <ac:spMk id="20" creationId="{08EDC8FF-00B5-1825-1C99-2F244E1A69D5}"/>
          </ac:spMkLst>
        </pc:spChg>
        <pc:spChg chg="add mod">
          <ac:chgData name="Amalia Vásquez" userId="2da7d805-369a-479b-9a75-4aadd73ce614" providerId="ADAL" clId="{C9AA75AF-D4B2-4433-827B-5819FF37EECA}" dt="2022-11-25T16:11:03.221" v="486" actId="1038"/>
          <ac:spMkLst>
            <pc:docMk/>
            <pc:sldMk cId="2040061947" sldId="1943"/>
            <ac:spMk id="21" creationId="{15926591-9CCB-7A08-5F66-9426194EE584}"/>
          </ac:spMkLst>
        </pc:spChg>
        <pc:spChg chg="mod">
          <ac:chgData name="Amalia Vásquez" userId="2da7d805-369a-479b-9a75-4aadd73ce614" providerId="ADAL" clId="{C9AA75AF-D4B2-4433-827B-5819FF37EECA}" dt="2022-11-25T17:01:42.307" v="1364" actId="113"/>
          <ac:spMkLst>
            <pc:docMk/>
            <pc:sldMk cId="2040061947" sldId="1943"/>
            <ac:spMk id="22" creationId="{45B2C6BA-7154-4E7F-4F6E-01C8CA2DF373}"/>
          </ac:spMkLst>
        </pc:spChg>
        <pc:spChg chg="mod">
          <ac:chgData name="Amalia Vásquez" userId="2da7d805-369a-479b-9a75-4aadd73ce614" providerId="ADAL" clId="{C9AA75AF-D4B2-4433-827B-5819FF37EECA}" dt="2022-11-25T17:01:25.962" v="1360" actId="1035"/>
          <ac:spMkLst>
            <pc:docMk/>
            <pc:sldMk cId="2040061947" sldId="1943"/>
            <ac:spMk id="30" creationId="{6E3E1CE8-F4D9-8AF4-F50B-97224B88F149}"/>
          </ac:spMkLst>
        </pc:spChg>
        <pc:picChg chg="add mod">
          <ac:chgData name="Amalia Vásquez" userId="2da7d805-369a-479b-9a75-4aadd73ce614" providerId="ADAL" clId="{C9AA75AF-D4B2-4433-827B-5819FF37EECA}" dt="2022-11-25T16:07:37.606" v="232" actId="1076"/>
          <ac:picMkLst>
            <pc:docMk/>
            <pc:sldMk cId="2040061947" sldId="1943"/>
            <ac:picMk id="2" creationId="{5CC6D9DE-93EE-ABA4-18DB-49990DB94610}"/>
          </ac:picMkLst>
        </pc:picChg>
        <pc:picChg chg="mod">
          <ac:chgData name="Amalia Vásquez" userId="2da7d805-369a-479b-9a75-4aadd73ce614" providerId="ADAL" clId="{C9AA75AF-D4B2-4433-827B-5819FF37EECA}" dt="2022-11-25T16:37:15.590" v="517" actId="1035"/>
          <ac:picMkLst>
            <pc:docMk/>
            <pc:sldMk cId="2040061947" sldId="1943"/>
            <ac:picMk id="7" creationId="{502E177C-6EF9-572A-FC61-54CB97D405B5}"/>
          </ac:picMkLst>
        </pc:picChg>
        <pc:picChg chg="mod">
          <ac:chgData name="Amalia Vásquez" userId="2da7d805-369a-479b-9a75-4aadd73ce614" providerId="ADAL" clId="{C9AA75AF-D4B2-4433-827B-5819FF37EECA}" dt="2022-11-25T16:37:15.590" v="517" actId="1035"/>
          <ac:picMkLst>
            <pc:docMk/>
            <pc:sldMk cId="2040061947" sldId="1943"/>
            <ac:picMk id="9" creationId="{7182B1C1-4B2E-0210-9611-9C0B61955076}"/>
          </ac:picMkLst>
        </pc:picChg>
        <pc:picChg chg="mod">
          <ac:chgData name="Amalia Vásquez" userId="2da7d805-369a-479b-9a75-4aadd73ce614" providerId="ADAL" clId="{C9AA75AF-D4B2-4433-827B-5819FF37EECA}" dt="2022-11-25T16:37:15.590" v="517" actId="1035"/>
          <ac:picMkLst>
            <pc:docMk/>
            <pc:sldMk cId="2040061947" sldId="1943"/>
            <ac:picMk id="10" creationId="{0BAF61FC-5E9C-24CE-619F-634EC535A08C}"/>
          </ac:picMkLst>
        </pc:picChg>
        <pc:picChg chg="add mod">
          <ac:chgData name="Amalia Vásquez" userId="2da7d805-369a-479b-9a75-4aadd73ce614" providerId="ADAL" clId="{C9AA75AF-D4B2-4433-827B-5819FF37EECA}" dt="2022-11-25T16:08:19.249" v="240" actId="1076"/>
          <ac:picMkLst>
            <pc:docMk/>
            <pc:sldMk cId="2040061947" sldId="1943"/>
            <ac:picMk id="11" creationId="{4DC6DF12-1CF8-F4B0-5249-7222CCB76060}"/>
          </ac:picMkLst>
        </pc:picChg>
        <pc:picChg chg="mod">
          <ac:chgData name="Amalia Vásquez" userId="2da7d805-369a-479b-9a75-4aadd73ce614" providerId="ADAL" clId="{C9AA75AF-D4B2-4433-827B-5819FF37EECA}" dt="2022-11-25T16:37:15.590" v="517" actId="1035"/>
          <ac:picMkLst>
            <pc:docMk/>
            <pc:sldMk cId="2040061947" sldId="1943"/>
            <ac:picMk id="12" creationId="{48982388-DC2B-7497-65E4-4B4E7EF6A405}"/>
          </ac:picMkLst>
        </pc:picChg>
        <pc:picChg chg="add mod">
          <ac:chgData name="Amalia Vásquez" userId="2da7d805-369a-479b-9a75-4aadd73ce614" providerId="ADAL" clId="{C9AA75AF-D4B2-4433-827B-5819FF37EECA}" dt="2022-11-25T16:08:16.922" v="239" actId="1076"/>
          <ac:picMkLst>
            <pc:docMk/>
            <pc:sldMk cId="2040061947" sldId="1943"/>
            <ac:picMk id="15" creationId="{2E9D2E0D-027A-CC0D-8193-F9CE9A4EB6A1}"/>
          </ac:picMkLst>
        </pc:picChg>
        <pc:picChg chg="add del mod">
          <ac:chgData name="Amalia Vásquez" userId="2da7d805-369a-479b-9a75-4aadd73ce614" providerId="ADAL" clId="{C9AA75AF-D4B2-4433-827B-5819FF37EECA}" dt="2022-11-25T16:39:21.923" v="727" actId="478"/>
          <ac:picMkLst>
            <pc:docMk/>
            <pc:sldMk cId="2040061947" sldId="1943"/>
            <ac:picMk id="23" creationId="{0A65AA5B-A9BC-98E0-78DF-3476D19E3B4C}"/>
          </ac:picMkLst>
        </pc:picChg>
        <pc:picChg chg="mod">
          <ac:chgData name="Amalia Vásquez" userId="2da7d805-369a-479b-9a75-4aadd73ce614" providerId="ADAL" clId="{C9AA75AF-D4B2-4433-827B-5819FF37EECA}" dt="2022-11-25T16:11:15.195" v="495" actId="1037"/>
          <ac:picMkLst>
            <pc:docMk/>
            <pc:sldMk cId="2040061947" sldId="1943"/>
            <ac:picMk id="24" creationId="{9FA6B2C8-85DA-C71B-BF38-D63CCA165B6D}"/>
          </ac:picMkLst>
        </pc:picChg>
        <pc:picChg chg="add del mod">
          <ac:chgData name="Amalia Vásquez" userId="2da7d805-369a-479b-9a75-4aadd73ce614" providerId="ADAL" clId="{C9AA75AF-D4B2-4433-827B-5819FF37EECA}" dt="2022-11-25T16:39:18.505" v="726" actId="478"/>
          <ac:picMkLst>
            <pc:docMk/>
            <pc:sldMk cId="2040061947" sldId="1943"/>
            <ac:picMk id="25" creationId="{6D9AC36C-BDE8-0302-AA9D-EFC748734BCE}"/>
          </ac:picMkLst>
        </pc:picChg>
        <pc:picChg chg="mod">
          <ac:chgData name="Amalia Vásquez" userId="2da7d805-369a-479b-9a75-4aadd73ce614" providerId="ADAL" clId="{C9AA75AF-D4B2-4433-827B-5819FF37EECA}" dt="2022-11-25T16:08:14.313" v="238" actId="1076"/>
          <ac:picMkLst>
            <pc:docMk/>
            <pc:sldMk cId="2040061947" sldId="1943"/>
            <ac:picMk id="28" creationId="{92B23F28-EF8F-2086-8BF3-EBDEC66D0A9C}"/>
          </ac:picMkLst>
        </pc:picChg>
        <pc:picChg chg="mod">
          <ac:chgData name="Amalia Vásquez" userId="2da7d805-369a-479b-9a75-4aadd73ce614" providerId="ADAL" clId="{C9AA75AF-D4B2-4433-827B-5819FF37EECA}" dt="2022-11-25T16:37:15.590" v="517" actId="1035"/>
          <ac:picMkLst>
            <pc:docMk/>
            <pc:sldMk cId="2040061947" sldId="1943"/>
            <ac:picMk id="32" creationId="{0E78B8A5-CEED-33B1-6369-95D1B075AD6A}"/>
          </ac:picMkLst>
        </pc:picChg>
      </pc:sldChg>
      <pc:sldChg chg="modNotesTx">
        <pc:chgData name="Amalia Vásquez" userId="2da7d805-369a-479b-9a75-4aadd73ce614" providerId="ADAL" clId="{C9AA75AF-D4B2-4433-827B-5819FF37EECA}" dt="2022-11-25T16:43:12.042" v="1086" actId="6549"/>
        <pc:sldMkLst>
          <pc:docMk/>
          <pc:sldMk cId="3876205366" sldId="11736"/>
        </pc:sldMkLst>
      </pc:sldChg>
      <pc:sldChg chg="modNotesTx">
        <pc:chgData name="Amalia Vásquez" userId="2da7d805-369a-479b-9a75-4aadd73ce614" providerId="ADAL" clId="{C9AA75AF-D4B2-4433-827B-5819FF37EECA}" dt="2022-11-25T16:43:29.328" v="1087" actId="6549"/>
        <pc:sldMkLst>
          <pc:docMk/>
          <pc:sldMk cId="1992069199" sldId="11737"/>
        </pc:sldMkLst>
      </pc:sldChg>
      <pc:sldChg chg="modNotesTx">
        <pc:chgData name="Amalia Vásquez" userId="2da7d805-369a-479b-9a75-4aadd73ce614" providerId="ADAL" clId="{C9AA75AF-D4B2-4433-827B-5819FF37EECA}" dt="2022-11-25T16:47:37.510" v="1092" actId="6549"/>
        <pc:sldMkLst>
          <pc:docMk/>
          <pc:sldMk cId="1189511632" sldId="11739"/>
        </pc:sldMkLst>
      </pc:sldChg>
      <pc:sldChg chg="modSp modNotesTx">
        <pc:chgData name="Amalia Vásquez" userId="2da7d805-369a-479b-9a75-4aadd73ce614" providerId="ADAL" clId="{C9AA75AF-D4B2-4433-827B-5819FF37EECA}" dt="2022-11-25T16:44:44.616" v="1090" actId="6549"/>
        <pc:sldMkLst>
          <pc:docMk/>
          <pc:sldMk cId="2203955044" sldId="11740"/>
        </pc:sldMkLst>
        <pc:graphicFrameChg chg="mod">
          <ac:chgData name="Amalia Vásquez" userId="2da7d805-369a-479b-9a75-4aadd73ce614" providerId="ADAL" clId="{C9AA75AF-D4B2-4433-827B-5819FF37EECA}" dt="2022-11-25T16:00:34.032" v="48" actId="113"/>
          <ac:graphicFrameMkLst>
            <pc:docMk/>
            <pc:sldMk cId="2203955044" sldId="11740"/>
            <ac:graphicFrameMk id="2" creationId="{34AD3CDE-E43D-DA66-5FA8-AF1436030783}"/>
          </ac:graphicFrameMkLst>
        </pc:graphicFrameChg>
      </pc:sldChg>
      <pc:sldChg chg="addSp delSp modSp mod">
        <pc:chgData name="Amalia Vásquez" userId="2da7d805-369a-479b-9a75-4aadd73ce614" providerId="ADAL" clId="{C9AA75AF-D4B2-4433-827B-5819FF37EECA}" dt="2022-11-25T16:58:05.284" v="1349" actId="208"/>
        <pc:sldMkLst>
          <pc:docMk/>
          <pc:sldMk cId="1836213018" sldId="11748"/>
        </pc:sldMkLst>
        <pc:spChg chg="mod">
          <ac:chgData name="Amalia Vásquez" userId="2da7d805-369a-479b-9a75-4aadd73ce614" providerId="ADAL" clId="{C9AA75AF-D4B2-4433-827B-5819FF37EECA}" dt="2022-11-25T16:51:36.880" v="1172" actId="20577"/>
          <ac:spMkLst>
            <pc:docMk/>
            <pc:sldMk cId="1836213018" sldId="11748"/>
            <ac:spMk id="2" creationId="{4ACE5397-0687-E84F-89FB-B05763B58CD4}"/>
          </ac:spMkLst>
        </pc:spChg>
        <pc:spChg chg="add mod">
          <ac:chgData name="Amalia Vásquez" userId="2da7d805-369a-479b-9a75-4aadd73ce614" providerId="ADAL" clId="{C9AA75AF-D4B2-4433-827B-5819FF37EECA}" dt="2022-11-25T16:55:02.805" v="1267" actId="20577"/>
          <ac:spMkLst>
            <pc:docMk/>
            <pc:sldMk cId="1836213018" sldId="11748"/>
            <ac:spMk id="4" creationId="{92BEDE0A-61AD-972D-477D-63377B5BCD6D}"/>
          </ac:spMkLst>
        </pc:spChg>
        <pc:spChg chg="mod">
          <ac:chgData name="Amalia Vásquez" userId="2da7d805-369a-479b-9a75-4aadd73ce614" providerId="ADAL" clId="{C9AA75AF-D4B2-4433-827B-5819FF37EECA}" dt="2022-11-25T16:51:24.883" v="1138" actId="207"/>
          <ac:spMkLst>
            <pc:docMk/>
            <pc:sldMk cId="1836213018" sldId="11748"/>
            <ac:spMk id="5" creationId="{6CA9E7AD-68AD-B803-D6F5-A6F50D99D198}"/>
          </ac:spMkLst>
        </pc:spChg>
        <pc:spChg chg="add mod">
          <ac:chgData name="Amalia Vásquez" userId="2da7d805-369a-479b-9a75-4aadd73ce614" providerId="ADAL" clId="{C9AA75AF-D4B2-4433-827B-5819FF37EECA}" dt="2022-11-25T16:54:02.409" v="1260" actId="1036"/>
          <ac:spMkLst>
            <pc:docMk/>
            <pc:sldMk cId="1836213018" sldId="11748"/>
            <ac:spMk id="6" creationId="{2469D8F4-FFCA-C9C5-5AE4-CD2A6900B76C}"/>
          </ac:spMkLst>
        </pc:spChg>
        <pc:spChg chg="add mod">
          <ac:chgData name="Amalia Vásquez" userId="2da7d805-369a-479b-9a75-4aadd73ce614" providerId="ADAL" clId="{C9AA75AF-D4B2-4433-827B-5819FF37EECA}" dt="2022-11-25T16:56:54.020" v="1345" actId="1035"/>
          <ac:spMkLst>
            <pc:docMk/>
            <pc:sldMk cId="1836213018" sldId="11748"/>
            <ac:spMk id="7" creationId="{8E7EC755-D2D4-35D9-FA04-98EDBB33BC08}"/>
          </ac:spMkLst>
        </pc:spChg>
        <pc:spChg chg="add del mod">
          <ac:chgData name="Amalia Vásquez" userId="2da7d805-369a-479b-9a75-4aadd73ce614" providerId="ADAL" clId="{C9AA75AF-D4B2-4433-827B-5819FF37EECA}" dt="2022-11-25T16:55:23.145" v="1269" actId="478"/>
          <ac:spMkLst>
            <pc:docMk/>
            <pc:sldMk cId="1836213018" sldId="11748"/>
            <ac:spMk id="8" creationId="{921F98A0-752A-0A93-316A-652F8AE85FC0}"/>
          </ac:spMkLst>
        </pc:spChg>
        <pc:spChg chg="add mod">
          <ac:chgData name="Amalia Vásquez" userId="2da7d805-369a-479b-9a75-4aadd73ce614" providerId="ADAL" clId="{C9AA75AF-D4B2-4433-827B-5819FF37EECA}" dt="2022-11-25T16:55:37.853" v="1334" actId="20577"/>
          <ac:spMkLst>
            <pc:docMk/>
            <pc:sldMk cId="1836213018" sldId="11748"/>
            <ac:spMk id="9" creationId="{CE82D1AF-2786-70DF-DC20-CDE521FC5A86}"/>
          </ac:spMkLst>
        </pc:spChg>
        <pc:spChg chg="add mod">
          <ac:chgData name="Amalia Vásquez" userId="2da7d805-369a-479b-9a75-4aadd73ce614" providerId="ADAL" clId="{C9AA75AF-D4B2-4433-827B-5819FF37EECA}" dt="2022-11-25T16:58:05.284" v="1349" actId="208"/>
          <ac:spMkLst>
            <pc:docMk/>
            <pc:sldMk cId="1836213018" sldId="11748"/>
            <ac:spMk id="10" creationId="{5852B1DA-0148-0E9A-8AE4-AD1ADC8DA197}"/>
          </ac:spMkLst>
        </pc:spChg>
      </pc:sldChg>
      <pc:sldChg chg="modSp mod modNotesTx">
        <pc:chgData name="Amalia Vásquez" userId="2da7d805-369a-479b-9a75-4aadd73ce614" providerId="ADAL" clId="{C9AA75AF-D4B2-4433-827B-5819FF37EECA}" dt="2022-11-25T16:44:25.288" v="1089" actId="6549"/>
        <pc:sldMkLst>
          <pc:docMk/>
          <pc:sldMk cId="680563033" sldId="11754"/>
        </pc:sldMkLst>
        <pc:spChg chg="mod">
          <ac:chgData name="Amalia Vásquez" userId="2da7d805-369a-479b-9a75-4aadd73ce614" providerId="ADAL" clId="{C9AA75AF-D4B2-4433-827B-5819FF37EECA}" dt="2022-11-25T16:00:18.143" v="47" actId="113"/>
          <ac:spMkLst>
            <pc:docMk/>
            <pc:sldMk cId="680563033" sldId="11754"/>
            <ac:spMk id="44" creationId="{B4C029D0-EEE7-28B6-800D-8889FCC4AEAA}"/>
          </ac:spMkLst>
        </pc:spChg>
      </pc:sldChg>
      <pc:sldChg chg="del">
        <pc:chgData name="Amalia Vásquez" userId="2da7d805-369a-479b-9a75-4aadd73ce614" providerId="ADAL" clId="{C9AA75AF-D4B2-4433-827B-5819FF37EECA}" dt="2022-11-25T16:59:06.950" v="1350" actId="47"/>
        <pc:sldMkLst>
          <pc:docMk/>
          <pc:sldMk cId="950305257" sldId="11757"/>
        </pc:sldMkLst>
      </pc:sldChg>
      <pc:sldChg chg="del">
        <pc:chgData name="Amalia Vásquez" userId="2da7d805-369a-479b-9a75-4aadd73ce614" providerId="ADAL" clId="{C9AA75AF-D4B2-4433-827B-5819FF37EECA}" dt="2022-11-25T16:59:23.910" v="1351" actId="47"/>
        <pc:sldMkLst>
          <pc:docMk/>
          <pc:sldMk cId="3946368584" sldId="11759"/>
        </pc:sldMkLst>
      </pc:sldChg>
      <pc:sldChg chg="modSp">
        <pc:chgData name="Amalia Vásquez" userId="2da7d805-369a-479b-9a75-4aadd73ce614" providerId="ADAL" clId="{C9AA75AF-D4B2-4433-827B-5819FF37EECA}" dt="2022-11-25T17:02:26.590" v="1368" actId="113"/>
        <pc:sldMkLst>
          <pc:docMk/>
          <pc:sldMk cId="3214215560" sldId="11766"/>
        </pc:sldMkLst>
        <pc:graphicFrameChg chg="mod">
          <ac:chgData name="Amalia Vásquez" userId="2da7d805-369a-479b-9a75-4aadd73ce614" providerId="ADAL" clId="{C9AA75AF-D4B2-4433-827B-5819FF37EECA}" dt="2022-11-25T17:02:26.590" v="1368" actId="113"/>
          <ac:graphicFrameMkLst>
            <pc:docMk/>
            <pc:sldMk cId="3214215560" sldId="11766"/>
            <ac:graphicFrameMk id="14" creationId="{89ECC917-BACD-4E1E-B28C-F9B88362CBA4}"/>
          </ac:graphicFrameMkLst>
        </pc:graphicFrameChg>
      </pc:sldChg>
      <pc:sldChg chg="modSp">
        <pc:chgData name="Amalia Vásquez" userId="2da7d805-369a-479b-9a75-4aadd73ce614" providerId="ADAL" clId="{C9AA75AF-D4B2-4433-827B-5819FF37EECA}" dt="2022-11-25T17:02:02.135" v="1366" actId="113"/>
        <pc:sldMkLst>
          <pc:docMk/>
          <pc:sldMk cId="1766361785" sldId="11767"/>
        </pc:sldMkLst>
        <pc:graphicFrameChg chg="mod">
          <ac:chgData name="Amalia Vásquez" userId="2da7d805-369a-479b-9a75-4aadd73ce614" providerId="ADAL" clId="{C9AA75AF-D4B2-4433-827B-5819FF37EECA}" dt="2022-11-25T17:02:02.135" v="1366" actId="113"/>
          <ac:graphicFrameMkLst>
            <pc:docMk/>
            <pc:sldMk cId="1766361785" sldId="11767"/>
            <ac:graphicFrameMk id="14" creationId="{89ECC917-BACD-4E1E-B28C-F9B88362CBA4}"/>
          </ac:graphicFrameMkLst>
        </pc:graphicFrameChg>
      </pc:sldChg>
      <pc:sldChg chg="addSp delSp modSp mod">
        <pc:chgData name="Amalia Vásquez" userId="2da7d805-369a-479b-9a75-4aadd73ce614" providerId="ADAL" clId="{C9AA75AF-D4B2-4433-827B-5819FF37EECA}" dt="2022-11-25T16:05:08.255" v="198" actId="20577"/>
        <pc:sldMkLst>
          <pc:docMk/>
          <pc:sldMk cId="3432935919" sldId="11768"/>
        </pc:sldMkLst>
        <pc:spChg chg="add del mod">
          <ac:chgData name="Amalia Vásquez" userId="2da7d805-369a-479b-9a75-4aadd73ce614" providerId="ADAL" clId="{C9AA75AF-D4B2-4433-827B-5819FF37EECA}" dt="2022-11-25T16:01:06.024" v="50"/>
          <ac:spMkLst>
            <pc:docMk/>
            <pc:sldMk cId="3432935919" sldId="11768"/>
            <ac:spMk id="3" creationId="{D10C0403-3115-6AFA-189F-0645DC3FB8C4}"/>
          </ac:spMkLst>
        </pc:spChg>
        <pc:spChg chg="mod">
          <ac:chgData name="Amalia Vásquez" userId="2da7d805-369a-479b-9a75-4aadd73ce614" providerId="ADAL" clId="{C9AA75AF-D4B2-4433-827B-5819FF37EECA}" dt="2022-11-25T16:01:49.484" v="55" actId="6549"/>
          <ac:spMkLst>
            <pc:docMk/>
            <pc:sldMk cId="3432935919" sldId="11768"/>
            <ac:spMk id="6" creationId="{7EE4C85B-B8E5-BC1E-542B-21F18358AD55}"/>
          </ac:spMkLst>
        </pc:spChg>
        <pc:spChg chg="mod">
          <ac:chgData name="Amalia Vásquez" userId="2da7d805-369a-479b-9a75-4aadd73ce614" providerId="ADAL" clId="{C9AA75AF-D4B2-4433-827B-5819FF37EECA}" dt="2022-11-25T16:02:19.210" v="99" actId="20577"/>
          <ac:spMkLst>
            <pc:docMk/>
            <pc:sldMk cId="3432935919" sldId="11768"/>
            <ac:spMk id="7" creationId="{7903BAF4-5A25-C88C-C474-3CD10052C693}"/>
          </ac:spMkLst>
        </pc:spChg>
        <pc:spChg chg="add del mod">
          <ac:chgData name="Amalia Vásquez" userId="2da7d805-369a-479b-9a75-4aadd73ce614" providerId="ADAL" clId="{C9AA75AF-D4B2-4433-827B-5819FF37EECA}" dt="2022-11-25T16:05:08.255" v="198" actId="20577"/>
          <ac:spMkLst>
            <pc:docMk/>
            <pc:sldMk cId="3432935919" sldId="11768"/>
            <ac:spMk id="9" creationId="{E4D44670-158D-FF0B-7279-AEA467E52FC2}"/>
          </ac:spMkLst>
        </pc:spChg>
        <pc:spChg chg="del">
          <ac:chgData name="Amalia Vásquez" userId="2da7d805-369a-479b-9a75-4aadd73ce614" providerId="ADAL" clId="{C9AA75AF-D4B2-4433-827B-5819FF37EECA}" dt="2022-11-25T16:03:09.390" v="112" actId="478"/>
          <ac:spMkLst>
            <pc:docMk/>
            <pc:sldMk cId="3432935919" sldId="11768"/>
            <ac:spMk id="15" creationId="{80AD836E-873C-591C-5F99-6381F9E6609B}"/>
          </ac:spMkLst>
        </pc:spChg>
        <pc:spChg chg="del">
          <ac:chgData name="Amalia Vásquez" userId="2da7d805-369a-479b-9a75-4aadd73ce614" providerId="ADAL" clId="{C9AA75AF-D4B2-4433-827B-5819FF37EECA}" dt="2022-11-25T16:03:09.390" v="112" actId="478"/>
          <ac:spMkLst>
            <pc:docMk/>
            <pc:sldMk cId="3432935919" sldId="11768"/>
            <ac:spMk id="16" creationId="{9C230AFF-27A8-3788-1E6B-01D9AD1851D1}"/>
          </ac:spMkLst>
        </pc:spChg>
        <pc:spChg chg="del">
          <ac:chgData name="Amalia Vásquez" userId="2da7d805-369a-479b-9a75-4aadd73ce614" providerId="ADAL" clId="{C9AA75AF-D4B2-4433-827B-5819FF37EECA}" dt="2022-11-25T16:03:13.644" v="113" actId="478"/>
          <ac:spMkLst>
            <pc:docMk/>
            <pc:sldMk cId="3432935919" sldId="11768"/>
            <ac:spMk id="17" creationId="{370D7458-8733-EDDD-9DE2-A98C919266C7}"/>
          </ac:spMkLst>
        </pc:spChg>
        <pc:spChg chg="del mod">
          <ac:chgData name="Amalia Vásquez" userId="2da7d805-369a-479b-9a75-4aadd73ce614" providerId="ADAL" clId="{C9AA75AF-D4B2-4433-827B-5819FF37EECA}" dt="2022-11-25T16:03:09.390" v="112" actId="478"/>
          <ac:spMkLst>
            <pc:docMk/>
            <pc:sldMk cId="3432935919" sldId="11768"/>
            <ac:spMk id="18" creationId="{78CF2860-E413-F19A-EC45-686C1C2413DF}"/>
          </ac:spMkLst>
        </pc:spChg>
        <pc:spChg chg="mod">
          <ac:chgData name="Amalia Vásquez" userId="2da7d805-369a-479b-9a75-4aadd73ce614" providerId="ADAL" clId="{C9AA75AF-D4B2-4433-827B-5819FF37EECA}" dt="2022-11-25T16:03:20.613" v="125" actId="1035"/>
          <ac:spMkLst>
            <pc:docMk/>
            <pc:sldMk cId="3432935919" sldId="11768"/>
            <ac:spMk id="21" creationId="{EB134B70-8B5F-32B7-4CEA-4C55FA9429A1}"/>
          </ac:spMkLst>
        </pc:spChg>
        <pc:spChg chg="mod">
          <ac:chgData name="Amalia Vásquez" userId="2da7d805-369a-479b-9a75-4aadd73ce614" providerId="ADAL" clId="{C9AA75AF-D4B2-4433-827B-5819FF37EECA}" dt="2022-11-25T16:03:20.613" v="125" actId="1035"/>
          <ac:spMkLst>
            <pc:docMk/>
            <pc:sldMk cId="3432935919" sldId="11768"/>
            <ac:spMk id="22" creationId="{ED5BF1E4-4D25-F8B7-D04C-0414EFAA5633}"/>
          </ac:spMkLst>
        </pc:spChg>
        <pc:spChg chg="mod">
          <ac:chgData name="Amalia Vásquez" userId="2da7d805-369a-479b-9a75-4aadd73ce614" providerId="ADAL" clId="{C9AA75AF-D4B2-4433-827B-5819FF37EECA}" dt="2022-11-25T16:03:20.613" v="125" actId="1035"/>
          <ac:spMkLst>
            <pc:docMk/>
            <pc:sldMk cId="3432935919" sldId="11768"/>
            <ac:spMk id="23" creationId="{755A3D39-D771-A59C-2879-24E968483160}"/>
          </ac:spMkLst>
        </pc:spChg>
        <pc:spChg chg="mod">
          <ac:chgData name="Amalia Vásquez" userId="2da7d805-369a-479b-9a75-4aadd73ce614" providerId="ADAL" clId="{C9AA75AF-D4B2-4433-827B-5819FF37EECA}" dt="2022-11-25T16:03:20.613" v="125" actId="1035"/>
          <ac:spMkLst>
            <pc:docMk/>
            <pc:sldMk cId="3432935919" sldId="11768"/>
            <ac:spMk id="24" creationId="{91519497-6006-6A8E-E743-D051A7A4ADF4}"/>
          </ac:spMkLst>
        </pc:spChg>
        <pc:spChg chg="mod">
          <ac:chgData name="Amalia Vásquez" userId="2da7d805-369a-479b-9a75-4aadd73ce614" providerId="ADAL" clId="{C9AA75AF-D4B2-4433-827B-5819FF37EECA}" dt="2022-11-25T16:03:24.802" v="126" actId="1076"/>
          <ac:spMkLst>
            <pc:docMk/>
            <pc:sldMk cId="3432935919" sldId="11768"/>
            <ac:spMk id="25" creationId="{7D6609E7-1032-7C0C-16B9-1BCF784B5C0E}"/>
          </ac:spMkLst>
        </pc:spChg>
        <pc:spChg chg="del">
          <ac:chgData name="Amalia Vásquez" userId="2da7d805-369a-479b-9a75-4aadd73ce614" providerId="ADAL" clId="{C9AA75AF-D4B2-4433-827B-5819FF37EECA}" dt="2022-11-25T16:02:53.027" v="110" actId="478"/>
          <ac:spMkLst>
            <pc:docMk/>
            <pc:sldMk cId="3432935919" sldId="11768"/>
            <ac:spMk id="26" creationId="{FFFC0170-B321-C5AB-4212-DF0455FA6918}"/>
          </ac:spMkLst>
        </pc:spChg>
        <pc:spChg chg="mod">
          <ac:chgData name="Amalia Vásquez" userId="2da7d805-369a-479b-9a75-4aadd73ce614" providerId="ADAL" clId="{C9AA75AF-D4B2-4433-827B-5819FF37EECA}" dt="2022-11-25T16:02:20.512" v="101" actId="113"/>
          <ac:spMkLst>
            <pc:docMk/>
            <pc:sldMk cId="3432935919" sldId="11768"/>
            <ac:spMk id="27" creationId="{97DE61CB-64DD-53C5-48EE-3CE1814AAEAC}"/>
          </ac:spMkLst>
        </pc:spChg>
        <pc:spChg chg="mod">
          <ac:chgData name="Amalia Vásquez" userId="2da7d805-369a-479b-9a75-4aadd73ce614" providerId="ADAL" clId="{C9AA75AF-D4B2-4433-827B-5819FF37EECA}" dt="2022-11-25T16:03:48.486" v="160" actId="113"/>
          <ac:spMkLst>
            <pc:docMk/>
            <pc:sldMk cId="3432935919" sldId="11768"/>
            <ac:spMk id="69" creationId="{4A4CE1D7-FB73-948F-8ECA-62EBDBC63665}"/>
          </ac:spMkLst>
        </pc:spChg>
        <pc:grpChg chg="del">
          <ac:chgData name="Amalia Vásquez" userId="2da7d805-369a-479b-9a75-4aadd73ce614" providerId="ADAL" clId="{C9AA75AF-D4B2-4433-827B-5819FF37EECA}" dt="2022-11-25T16:03:09.390" v="112" actId="478"/>
          <ac:grpSpMkLst>
            <pc:docMk/>
            <pc:sldMk cId="3432935919" sldId="11768"/>
            <ac:grpSpMk id="13" creationId="{37105F5F-07C9-0633-A372-2F58222F63AC}"/>
          </ac:grpSpMkLst>
        </pc:grpChg>
        <pc:grpChg chg="del">
          <ac:chgData name="Amalia Vásquez" userId="2da7d805-369a-479b-9a75-4aadd73ce614" providerId="ADAL" clId="{C9AA75AF-D4B2-4433-827B-5819FF37EECA}" dt="2022-11-25T16:03:09.390" v="112" actId="478"/>
          <ac:grpSpMkLst>
            <pc:docMk/>
            <pc:sldMk cId="3432935919" sldId="11768"/>
            <ac:grpSpMk id="14" creationId="{F6349D7C-78E2-E810-8E8C-0EE3776371BF}"/>
          </ac:grpSpMkLst>
        </pc:grpChg>
      </pc:sldChg>
      <pc:sldChg chg="modSp mod">
        <pc:chgData name="Amalia Vásquez" userId="2da7d805-369a-479b-9a75-4aadd73ce614" providerId="ADAL" clId="{C9AA75AF-D4B2-4433-827B-5819FF37EECA}" dt="2022-11-25T16:05:56.133" v="202" actId="113"/>
        <pc:sldMkLst>
          <pc:docMk/>
          <pc:sldMk cId="2836726182" sldId="11769"/>
        </pc:sldMkLst>
        <pc:spChg chg="mod">
          <ac:chgData name="Amalia Vásquez" userId="2da7d805-369a-479b-9a75-4aadd73ce614" providerId="ADAL" clId="{C9AA75AF-D4B2-4433-827B-5819FF37EECA}" dt="2022-11-25T16:05:13.944" v="199"/>
          <ac:spMkLst>
            <pc:docMk/>
            <pc:sldMk cId="2836726182" sldId="11769"/>
            <ac:spMk id="6" creationId="{7EE4C85B-B8E5-BC1E-542B-21F18358AD55}"/>
          </ac:spMkLst>
        </pc:spChg>
        <pc:spChg chg="mod">
          <ac:chgData name="Amalia Vásquez" userId="2da7d805-369a-479b-9a75-4aadd73ce614" providerId="ADAL" clId="{C9AA75AF-D4B2-4433-827B-5819FF37EECA}" dt="2022-11-25T16:04:55.348" v="161" actId="113"/>
          <ac:spMkLst>
            <pc:docMk/>
            <pc:sldMk cId="2836726182" sldId="11769"/>
            <ac:spMk id="7" creationId="{7903BAF4-5A25-C88C-C474-3CD10052C693}"/>
          </ac:spMkLst>
        </pc:spChg>
        <pc:spChg chg="mod">
          <ac:chgData name="Amalia Vásquez" userId="2da7d805-369a-479b-9a75-4aadd73ce614" providerId="ADAL" clId="{C9AA75AF-D4B2-4433-827B-5819FF37EECA}" dt="2022-11-25T16:05:38.747" v="201" actId="113"/>
          <ac:spMkLst>
            <pc:docMk/>
            <pc:sldMk cId="2836726182" sldId="11769"/>
            <ac:spMk id="27" creationId="{97DE61CB-64DD-53C5-48EE-3CE1814AAEAC}"/>
          </ac:spMkLst>
        </pc:spChg>
        <pc:spChg chg="mod">
          <ac:chgData name="Amalia Vásquez" userId="2da7d805-369a-479b-9a75-4aadd73ce614" providerId="ADAL" clId="{C9AA75AF-D4B2-4433-827B-5819FF37EECA}" dt="2022-11-25T16:05:56.133" v="202" actId="113"/>
          <ac:spMkLst>
            <pc:docMk/>
            <pc:sldMk cId="2836726182" sldId="11769"/>
            <ac:spMk id="42" creationId="{37D0A686-57C8-A883-4716-FA9C6C479C0A}"/>
          </ac:spMkLst>
        </pc:spChg>
      </pc:sldChg>
      <pc:sldChg chg="modSp mod">
        <pc:chgData name="Amalia Vásquez" userId="2da7d805-369a-479b-9a75-4aadd73ce614" providerId="ADAL" clId="{C9AA75AF-D4B2-4433-827B-5819FF37EECA}" dt="2022-11-25T16:06:44.019" v="230" actId="113"/>
        <pc:sldMkLst>
          <pc:docMk/>
          <pc:sldMk cId="3802150479" sldId="11770"/>
        </pc:sldMkLst>
        <pc:spChg chg="mod">
          <ac:chgData name="Amalia Vásquez" userId="2da7d805-369a-479b-9a75-4aadd73ce614" providerId="ADAL" clId="{C9AA75AF-D4B2-4433-827B-5819FF37EECA}" dt="2022-11-25T16:05:19.287" v="200"/>
          <ac:spMkLst>
            <pc:docMk/>
            <pc:sldMk cId="3802150479" sldId="11770"/>
            <ac:spMk id="6" creationId="{7EE4C85B-B8E5-BC1E-542B-21F18358AD55}"/>
          </ac:spMkLst>
        </pc:spChg>
        <pc:spChg chg="mod">
          <ac:chgData name="Amalia Vásquez" userId="2da7d805-369a-479b-9a75-4aadd73ce614" providerId="ADAL" clId="{C9AA75AF-D4B2-4433-827B-5819FF37EECA}" dt="2022-11-25T16:06:37.269" v="229" actId="113"/>
          <ac:spMkLst>
            <pc:docMk/>
            <pc:sldMk cId="3802150479" sldId="11770"/>
            <ac:spMk id="27" creationId="{97DE61CB-64DD-53C5-48EE-3CE1814AAEAC}"/>
          </ac:spMkLst>
        </pc:spChg>
        <pc:spChg chg="mod">
          <ac:chgData name="Amalia Vásquez" userId="2da7d805-369a-479b-9a75-4aadd73ce614" providerId="ADAL" clId="{C9AA75AF-D4B2-4433-827B-5819FF37EECA}" dt="2022-11-25T16:06:44.019" v="230" actId="113"/>
          <ac:spMkLst>
            <pc:docMk/>
            <pc:sldMk cId="3802150479" sldId="11770"/>
            <ac:spMk id="42" creationId="{37D0A686-57C8-A883-4716-FA9C6C479C0A}"/>
          </ac:spMkLst>
        </pc:spChg>
        <pc:spChg chg="mod">
          <ac:chgData name="Amalia Vásquez" userId="2da7d805-369a-479b-9a75-4aadd73ce614" providerId="ADAL" clId="{C9AA75AF-D4B2-4433-827B-5819FF37EECA}" dt="2022-11-25T16:06:27.619" v="228" actId="113"/>
          <ac:spMkLst>
            <pc:docMk/>
            <pc:sldMk cId="3802150479" sldId="11770"/>
            <ac:spMk id="55" creationId="{5C443278-063F-7C97-2898-77043072E7C4}"/>
          </ac:spMkLst>
        </pc:spChg>
      </pc:sldChg>
    </pc:docChg>
  </pc:docChgLst>
  <pc:docChgLst>
    <pc:chgData name="María Angélica Duarte Albarracín" userId="S::maria.duarte@swisscontact.org::5c3bdec3-90b2-43d5-b962-bd9ad27d898a" providerId="AD" clId="Web-{E60E0E40-A0D0-AE5C-D131-EF81D49A157A}"/>
    <pc:docChg chg="modSld">
      <pc:chgData name="María Angélica Duarte Albarracín" userId="S::maria.duarte@swisscontact.org::5c3bdec3-90b2-43d5-b962-bd9ad27d898a" providerId="AD" clId="Web-{E60E0E40-A0D0-AE5C-D131-EF81D49A157A}" dt="2023-03-15T20:22:51.198" v="0" actId="1076"/>
      <pc:docMkLst>
        <pc:docMk/>
      </pc:docMkLst>
      <pc:sldChg chg="modSp">
        <pc:chgData name="María Angélica Duarte Albarracín" userId="S::maria.duarte@swisscontact.org::5c3bdec3-90b2-43d5-b962-bd9ad27d898a" providerId="AD" clId="Web-{E60E0E40-A0D0-AE5C-D131-EF81D49A157A}" dt="2023-03-15T20:22:51.198" v="0" actId="1076"/>
        <pc:sldMkLst>
          <pc:docMk/>
          <pc:sldMk cId="3802150479" sldId="11770"/>
        </pc:sldMkLst>
        <pc:picChg chg="mod">
          <ac:chgData name="María Angélica Duarte Albarracín" userId="S::maria.duarte@swisscontact.org::5c3bdec3-90b2-43d5-b962-bd9ad27d898a" providerId="AD" clId="Web-{E60E0E40-A0D0-AE5C-D131-EF81D49A157A}" dt="2023-03-15T20:22:51.198" v="0" actId="1076"/>
          <ac:picMkLst>
            <pc:docMk/>
            <pc:sldMk cId="3802150479" sldId="11770"/>
            <ac:picMk id="51" creationId="{DBDCEA86-C012-31C9-6F2F-F06B3584C743}"/>
          </ac:picMkLst>
        </pc:picChg>
      </pc:sldChg>
    </pc:docChg>
  </pc:docChgLst>
  <pc:docChgLst>
    <pc:chgData name="Lucia Gorosito" userId="S::lucia.gorosito@swisscontact.org::3efc98e7-8ce0-41a1-86a6-d15538e72cc3" providerId="AD" clId="Web-{620E6341-AFF6-BAC7-3645-FB160ECB665F}"/>
    <pc:docChg chg="addSld delSld modSld">
      <pc:chgData name="Lucia Gorosito" userId="S::lucia.gorosito@swisscontact.org::3efc98e7-8ce0-41a1-86a6-d15538e72cc3" providerId="AD" clId="Web-{620E6341-AFF6-BAC7-3645-FB160ECB665F}" dt="2023-03-16T19:45:40.974" v="4"/>
      <pc:docMkLst>
        <pc:docMk/>
      </pc:docMkLst>
      <pc:sldChg chg="delSp add del replId">
        <pc:chgData name="Lucia Gorosito" userId="S::lucia.gorosito@swisscontact.org::3efc98e7-8ce0-41a1-86a6-d15538e72cc3" providerId="AD" clId="Web-{620E6341-AFF6-BAC7-3645-FB160ECB665F}" dt="2023-03-16T19:45:40.974" v="4"/>
        <pc:sldMkLst>
          <pc:docMk/>
          <pc:sldMk cId="3303949492" sldId="11771"/>
        </pc:sldMkLst>
        <pc:picChg chg="del">
          <ac:chgData name="Lucia Gorosito" userId="S::lucia.gorosito@swisscontact.org::3efc98e7-8ce0-41a1-86a6-d15538e72cc3" providerId="AD" clId="Web-{620E6341-AFF6-BAC7-3645-FB160ECB665F}" dt="2023-03-16T19:45:11.568" v="2"/>
          <ac:picMkLst>
            <pc:docMk/>
            <pc:sldMk cId="3303949492" sldId="11771"/>
            <ac:picMk id="2" creationId="{E74084FE-7E15-F92F-0B10-7688E6CBB70D}"/>
          </ac:picMkLst>
        </pc:picChg>
        <pc:picChg chg="del">
          <ac:chgData name="Lucia Gorosito" userId="S::lucia.gorosito@swisscontact.org::3efc98e7-8ce0-41a1-86a6-d15538e72cc3" providerId="AD" clId="Web-{620E6341-AFF6-BAC7-3645-FB160ECB665F}" dt="2023-03-16T19:45:10.396" v="1"/>
          <ac:picMkLst>
            <pc:docMk/>
            <pc:sldMk cId="3303949492" sldId="11771"/>
            <ac:picMk id="3" creationId="{B85F3D8E-9E77-7A0C-9916-DE822048D3A2}"/>
          </ac:picMkLst>
        </pc:picChg>
        <pc:picChg chg="del">
          <ac:chgData name="Lucia Gorosito" userId="S::lucia.gorosito@swisscontact.org::3efc98e7-8ce0-41a1-86a6-d15538e72cc3" providerId="AD" clId="Web-{620E6341-AFF6-BAC7-3645-FB160ECB665F}" dt="2023-03-16T19:45:12.521" v="3"/>
          <ac:picMkLst>
            <pc:docMk/>
            <pc:sldMk cId="3303949492" sldId="11771"/>
            <ac:picMk id="7" creationId="{4AF15324-CE85-9E35-666B-08336067286E}"/>
          </ac:picMkLst>
        </pc:picChg>
      </pc:sldChg>
    </pc:docChg>
  </pc:docChgLst>
</pc:chgInfo>
</file>

<file path=ppt/diagrams/_rels/data10.xml.rels><?xml version="1.0" encoding="UTF-8" standalone="yes"?>
<Relationships xmlns="http://schemas.openxmlformats.org/package/2006/relationships"><Relationship Id="rId3" Type="http://schemas.openxmlformats.org/officeDocument/2006/relationships/hyperlink" Target="https://app.powerbi.com/view?r=eyJrIjoiNTliYjlkZWUtZWNkMS00OTY4LWFmN2EtMGFjYmRjM2VmZTY2IiwidCI6IjNjM2Y4NmFiLWE1ZWUtNDAyZS04ZGZhLTRkNzVkYmFiYjAyNCIsImMiOjh9" TargetMode="External"/><Relationship Id="rId2" Type="http://schemas.openxmlformats.org/officeDocument/2006/relationships/hyperlink" Target="https://app.powerbi.com/view?r=eyJrIjoiODFiMGE1ZjQtYTNkZC00Njc0LTgxMWItZTY1M2JjNTE2MGYwIiwidCI6IjNjM2Y4NmFiLWE1ZWUtNDAyZS04ZGZhLTRkNzVkYmFiYjAyNCIsImMiOjh9" TargetMode="External"/><Relationship Id="rId1" Type="http://schemas.openxmlformats.org/officeDocument/2006/relationships/hyperlink" Target="https://gestionparticipativa.pe.iica.int/" TargetMode="External"/></Relationships>
</file>

<file path=ppt/diagrams/_rels/data13.xml.rels><?xml version="1.0" encoding="UTF-8" standalone="yes"?>
<Relationships xmlns="http://schemas.openxmlformats.org/package/2006/relationships"><Relationship Id="rId2" Type="http://schemas.openxmlformats.org/officeDocument/2006/relationships/hyperlink" Target="https://app.powerbi.com/view?r=eyJrIjoiMGZlYmMxY2UtNjI0Yy00N2E1LTgzYWItN2RiMDFhNTEzZTVmIiwidCI6IjNjM2Y4NmFiLWE1ZWUtNDAyZS04ZGZhLTRkNzVkYmFiYjAyNCIsImMiOjh9" TargetMode="External"/><Relationship Id="rId1" Type="http://schemas.openxmlformats.org/officeDocument/2006/relationships/hyperlink" Target="https://app.powerbi.com/view?r=eyJrIjoiZGYwZTAzMDEtNWU3My00NTc0LTk3OWUtMzNkOThlY2IyOGNjIiwidCI6IjNjM2Y4NmFiLWE1ZWUtNDAyZS04ZGZhLTRkNzVkYmFiYjAyNCIsImMiOjh9" TargetMode="External"/></Relationships>
</file>

<file path=ppt/diagrams/_rels/drawing10.xml.rels><?xml version="1.0" encoding="UTF-8" standalone="yes"?>
<Relationships xmlns="http://schemas.openxmlformats.org/package/2006/relationships"><Relationship Id="rId3" Type="http://schemas.openxmlformats.org/officeDocument/2006/relationships/hyperlink" Target="https://app.powerbi.com/view?r=eyJrIjoiNTliYjlkZWUtZWNkMS00OTY4LWFmN2EtMGFjYmRjM2VmZTY2IiwidCI6IjNjM2Y4NmFiLWE1ZWUtNDAyZS04ZGZhLTRkNzVkYmFiYjAyNCIsImMiOjh9" TargetMode="External"/><Relationship Id="rId2" Type="http://schemas.openxmlformats.org/officeDocument/2006/relationships/hyperlink" Target="https://app.powerbi.com/view?r=eyJrIjoiODFiMGE1ZjQtYTNkZC00Njc0LTgxMWItZTY1M2JjNTE2MGYwIiwidCI6IjNjM2Y4NmFiLWE1ZWUtNDAyZS04ZGZhLTRkNzVkYmFiYjAyNCIsImMiOjh9" TargetMode="External"/><Relationship Id="rId1" Type="http://schemas.openxmlformats.org/officeDocument/2006/relationships/hyperlink" Target="https://gestionparticipativa.pe.iica.int/" TargetMode="External"/></Relationships>
</file>

<file path=ppt/diagrams/_rels/drawing13.xml.rels><?xml version="1.0" encoding="UTF-8" standalone="yes"?>
<Relationships xmlns="http://schemas.openxmlformats.org/package/2006/relationships"><Relationship Id="rId2" Type="http://schemas.openxmlformats.org/officeDocument/2006/relationships/hyperlink" Target="https://app.powerbi.com/view?r=eyJrIjoiZGYwZTAzMDEtNWU3My00NTc0LTk3OWUtMzNkOThlY2IyOGNjIiwidCI6IjNjM2Y4NmFiLWE1ZWUtNDAyZS04ZGZhLTRkNzVkYmFiYjAyNCIsImMiOjh9" TargetMode="External"/><Relationship Id="rId1" Type="http://schemas.openxmlformats.org/officeDocument/2006/relationships/hyperlink" Target="https://app.powerbi.com/view?r=eyJrIjoiMGZlYmMxY2UtNjI0Yy00N2E1LTgzYWItN2RiMDFhNTEzZTVmIiwidCI6IjNjM2Y4NmFiLWE1ZWUtNDAyZS04ZGZhLTRkNzVkYmFiYjAyNCIsImMiOjh9" TargetMode="Externa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8E76BD-32BA-461E-9824-FFA0C7B4666D}" type="doc">
      <dgm:prSet loTypeId="urn:microsoft.com/office/officeart/2008/layout/VerticalCurvedList" loCatId="list" qsTypeId="urn:microsoft.com/office/officeart/2005/8/quickstyle/simple2" qsCatId="simple" csTypeId="urn:microsoft.com/office/officeart/2005/8/colors/accent2_1" csCatId="accent2" phldr="1"/>
      <dgm:spPr/>
      <dgm:t>
        <a:bodyPr/>
        <a:lstStyle/>
        <a:p>
          <a:endParaRPr lang="es-CO"/>
        </a:p>
      </dgm:t>
    </dgm:pt>
    <dgm:pt modelId="{725D1453-21BB-4E02-A0B1-D1A027B7EDF1}">
      <dgm:prSet phldrT="[Texto]" custT="1"/>
      <dgm:spPr/>
      <dgm:t>
        <a:bodyPr/>
        <a:lstStyle/>
        <a:p>
          <a:r>
            <a:rPr lang="es-CO" sz="1800">
              <a:latin typeface="Arial Nova Light" panose="020B0304020202020204" pitchFamily="34" charset="0"/>
            </a:rPr>
            <a:t>Implementación de políticas y estrategias adecuadas </a:t>
          </a:r>
        </a:p>
      </dgm:t>
    </dgm:pt>
    <dgm:pt modelId="{205E824C-EF0C-400A-9432-C5FEF603A92F}" type="parTrans" cxnId="{F2E32B1A-3CEF-4A4B-B438-7B6E5A95C69F}">
      <dgm:prSet/>
      <dgm:spPr/>
      <dgm:t>
        <a:bodyPr/>
        <a:lstStyle/>
        <a:p>
          <a:endParaRPr lang="es-CO" sz="2000"/>
        </a:p>
      </dgm:t>
    </dgm:pt>
    <dgm:pt modelId="{FBDD99EA-EED8-4A8D-B485-0524A02048B6}" type="sibTrans" cxnId="{F2E32B1A-3CEF-4A4B-B438-7B6E5A95C69F}">
      <dgm:prSet/>
      <dgm:spPr/>
      <dgm:t>
        <a:bodyPr/>
        <a:lstStyle/>
        <a:p>
          <a:endParaRPr lang="es-CO" sz="2000"/>
        </a:p>
      </dgm:t>
    </dgm:pt>
    <dgm:pt modelId="{3A26726D-E3A1-40FF-B24D-A9D51038AB2B}">
      <dgm:prSet phldrT="[Texto]" custT="1"/>
      <dgm:spPr/>
      <dgm:t>
        <a:bodyPr/>
        <a:lstStyle/>
        <a:p>
          <a:r>
            <a:rPr lang="es-CO" sz="1800">
              <a:latin typeface="Arial Nova Light" panose="020B0304020202020204" pitchFamily="34" charset="0"/>
            </a:rPr>
            <a:t>Consolidación de capacidades de organizaciones de productores seleccionadas</a:t>
          </a:r>
        </a:p>
      </dgm:t>
    </dgm:pt>
    <dgm:pt modelId="{EE21CA38-9AD6-4E87-87D2-11BD9DCA1178}" type="parTrans" cxnId="{CC9A6F4B-65CB-4E24-B8B6-402377941204}">
      <dgm:prSet/>
      <dgm:spPr/>
      <dgm:t>
        <a:bodyPr/>
        <a:lstStyle/>
        <a:p>
          <a:endParaRPr lang="es-CO" sz="2000"/>
        </a:p>
      </dgm:t>
    </dgm:pt>
    <dgm:pt modelId="{CB91775F-2826-4A55-A602-6E93CFAE42AD}" type="sibTrans" cxnId="{CC9A6F4B-65CB-4E24-B8B6-402377941204}">
      <dgm:prSet/>
      <dgm:spPr/>
      <dgm:t>
        <a:bodyPr/>
        <a:lstStyle/>
        <a:p>
          <a:endParaRPr lang="es-CO" sz="2000"/>
        </a:p>
      </dgm:t>
    </dgm:pt>
    <dgm:pt modelId="{792AE471-F2BC-4B33-984A-F1F8D68B8782}">
      <dgm:prSet phldrT="[Texto]" custT="1"/>
      <dgm:spPr/>
      <dgm:t>
        <a:bodyPr/>
        <a:lstStyle/>
        <a:p>
          <a:r>
            <a:rPr lang="es-CO" sz="1800">
              <a:latin typeface="Arial Nova Light" panose="020B0304020202020204" pitchFamily="34" charset="0"/>
            </a:rPr>
            <a:t>Fomento de sinergias entre actores clave</a:t>
          </a:r>
        </a:p>
      </dgm:t>
    </dgm:pt>
    <dgm:pt modelId="{A2D2CB2F-EAD4-411D-93FB-285FB4EE26F6}" type="parTrans" cxnId="{74316F3E-7381-4DD8-863E-D3C65568E446}">
      <dgm:prSet/>
      <dgm:spPr/>
      <dgm:t>
        <a:bodyPr/>
        <a:lstStyle/>
        <a:p>
          <a:endParaRPr lang="es-CO" sz="2000"/>
        </a:p>
      </dgm:t>
    </dgm:pt>
    <dgm:pt modelId="{94B6D8B4-E6DA-49C5-BA6A-A253AED4B11C}" type="sibTrans" cxnId="{74316F3E-7381-4DD8-863E-D3C65568E446}">
      <dgm:prSet/>
      <dgm:spPr/>
      <dgm:t>
        <a:bodyPr/>
        <a:lstStyle/>
        <a:p>
          <a:endParaRPr lang="es-CO" sz="2000"/>
        </a:p>
      </dgm:t>
    </dgm:pt>
    <dgm:pt modelId="{8F5CEF26-6845-438A-9717-F7A19C19271B}">
      <dgm:prSet phldrT="[Texto]" custT="1"/>
      <dgm:spPr/>
      <dgm:t>
        <a:bodyPr/>
        <a:lstStyle/>
        <a:p>
          <a:r>
            <a:rPr lang="es-CO" sz="1800">
              <a:latin typeface="Arial Nova Light" panose="020B0304020202020204" pitchFamily="34" charset="0"/>
            </a:rPr>
            <a:t>Promoción de iniciativas de producción de cacao orgánico, sostenible y de comercio justo </a:t>
          </a:r>
        </a:p>
      </dgm:t>
    </dgm:pt>
    <dgm:pt modelId="{D837C70C-037F-49C8-8208-288C851AB047}" type="parTrans" cxnId="{FC949E5E-3144-4868-9DC7-68260D347269}">
      <dgm:prSet/>
      <dgm:spPr/>
      <dgm:t>
        <a:bodyPr/>
        <a:lstStyle/>
        <a:p>
          <a:endParaRPr lang="es-CO" sz="2000"/>
        </a:p>
      </dgm:t>
    </dgm:pt>
    <dgm:pt modelId="{13E68053-94F3-46BC-8919-8CA4479F85C1}" type="sibTrans" cxnId="{FC949E5E-3144-4868-9DC7-68260D347269}">
      <dgm:prSet/>
      <dgm:spPr/>
      <dgm:t>
        <a:bodyPr/>
        <a:lstStyle/>
        <a:p>
          <a:endParaRPr lang="es-CO" sz="2000"/>
        </a:p>
      </dgm:t>
    </dgm:pt>
    <dgm:pt modelId="{87E463B9-C4B2-46C6-AC2B-4B2BCC32AC7C}">
      <dgm:prSet phldrT="[Texto]" custT="1"/>
      <dgm:spPr/>
      <dgm:t>
        <a:bodyPr/>
        <a:lstStyle/>
        <a:p>
          <a:r>
            <a:rPr lang="es-CO" sz="1800">
              <a:latin typeface="Arial Nova Light" panose="020B0304020202020204" pitchFamily="34" charset="0"/>
            </a:rPr>
            <a:t>Intercambio de experiencias entre los tres países </a:t>
          </a:r>
        </a:p>
      </dgm:t>
    </dgm:pt>
    <dgm:pt modelId="{FAA19198-673E-48B2-8E69-24D7394C316D}" type="parTrans" cxnId="{8C35DE51-A43F-4F81-AA2A-89D3F6AF7E42}">
      <dgm:prSet/>
      <dgm:spPr/>
      <dgm:t>
        <a:bodyPr/>
        <a:lstStyle/>
        <a:p>
          <a:endParaRPr lang="es-CO" sz="2000"/>
        </a:p>
      </dgm:t>
    </dgm:pt>
    <dgm:pt modelId="{3099C1A3-62C8-4790-A3A5-AD7D4215EF0C}" type="sibTrans" cxnId="{8C35DE51-A43F-4F81-AA2A-89D3F6AF7E42}">
      <dgm:prSet/>
      <dgm:spPr/>
      <dgm:t>
        <a:bodyPr/>
        <a:lstStyle/>
        <a:p>
          <a:endParaRPr lang="es-CO" sz="2000"/>
        </a:p>
      </dgm:t>
    </dgm:pt>
    <dgm:pt modelId="{CC05497D-4A17-4AD9-BD67-E0CB3B309863}" type="pres">
      <dgm:prSet presAssocID="{648E76BD-32BA-461E-9824-FFA0C7B4666D}" presName="Name0" presStyleCnt="0">
        <dgm:presLayoutVars>
          <dgm:chMax val="7"/>
          <dgm:chPref val="7"/>
          <dgm:dir/>
        </dgm:presLayoutVars>
      </dgm:prSet>
      <dgm:spPr/>
    </dgm:pt>
    <dgm:pt modelId="{6513B9ED-6399-4077-A5CA-9C6DDF621EA3}" type="pres">
      <dgm:prSet presAssocID="{648E76BD-32BA-461E-9824-FFA0C7B4666D}" presName="Name1" presStyleCnt="0"/>
      <dgm:spPr/>
    </dgm:pt>
    <dgm:pt modelId="{2723EDCC-0AF7-4825-8BEA-C0383CF0712B}" type="pres">
      <dgm:prSet presAssocID="{648E76BD-32BA-461E-9824-FFA0C7B4666D}" presName="cycle" presStyleCnt="0"/>
      <dgm:spPr/>
    </dgm:pt>
    <dgm:pt modelId="{885ECFC1-1213-4802-A5AD-5272F5192882}" type="pres">
      <dgm:prSet presAssocID="{648E76BD-32BA-461E-9824-FFA0C7B4666D}" presName="srcNode" presStyleLbl="node1" presStyleIdx="0" presStyleCnt="5"/>
      <dgm:spPr/>
    </dgm:pt>
    <dgm:pt modelId="{C2581EC6-589F-4EDE-AA37-3D19194F7C69}" type="pres">
      <dgm:prSet presAssocID="{648E76BD-32BA-461E-9824-FFA0C7B4666D}" presName="conn" presStyleLbl="parChTrans1D2" presStyleIdx="0" presStyleCnt="1"/>
      <dgm:spPr/>
    </dgm:pt>
    <dgm:pt modelId="{B87BC283-FF42-40A9-86DB-40563A3F3AE5}" type="pres">
      <dgm:prSet presAssocID="{648E76BD-32BA-461E-9824-FFA0C7B4666D}" presName="extraNode" presStyleLbl="node1" presStyleIdx="0" presStyleCnt="5"/>
      <dgm:spPr/>
    </dgm:pt>
    <dgm:pt modelId="{95744B5B-9318-4D2F-8A7F-9F9F31FF33FF}" type="pres">
      <dgm:prSet presAssocID="{648E76BD-32BA-461E-9824-FFA0C7B4666D}" presName="dstNode" presStyleLbl="node1" presStyleIdx="0" presStyleCnt="5"/>
      <dgm:spPr/>
    </dgm:pt>
    <dgm:pt modelId="{60338785-FB5A-4454-B833-7EFC26036502}" type="pres">
      <dgm:prSet presAssocID="{725D1453-21BB-4E02-A0B1-D1A027B7EDF1}" presName="text_1" presStyleLbl="node1" presStyleIdx="0" presStyleCnt="5">
        <dgm:presLayoutVars>
          <dgm:bulletEnabled val="1"/>
        </dgm:presLayoutVars>
      </dgm:prSet>
      <dgm:spPr/>
    </dgm:pt>
    <dgm:pt modelId="{1DEDACD9-7961-413A-BB54-C949ABB578EA}" type="pres">
      <dgm:prSet presAssocID="{725D1453-21BB-4E02-A0B1-D1A027B7EDF1}" presName="accent_1" presStyleCnt="0"/>
      <dgm:spPr/>
    </dgm:pt>
    <dgm:pt modelId="{13BF170C-E709-4C0E-917B-B966B1B0F256}" type="pres">
      <dgm:prSet presAssocID="{725D1453-21BB-4E02-A0B1-D1A027B7EDF1}" presName="accentRepeatNode" presStyleLbl="solidFgAcc1" presStyleIdx="0" presStyleCnt="5"/>
      <dgm:spPr/>
    </dgm:pt>
    <dgm:pt modelId="{949384C1-FD71-46BF-A8A6-56D69C420CB1}" type="pres">
      <dgm:prSet presAssocID="{3A26726D-E3A1-40FF-B24D-A9D51038AB2B}" presName="text_2" presStyleLbl="node1" presStyleIdx="1" presStyleCnt="5">
        <dgm:presLayoutVars>
          <dgm:bulletEnabled val="1"/>
        </dgm:presLayoutVars>
      </dgm:prSet>
      <dgm:spPr/>
    </dgm:pt>
    <dgm:pt modelId="{15D64862-299B-4F69-A78A-EFBC807B6653}" type="pres">
      <dgm:prSet presAssocID="{3A26726D-E3A1-40FF-B24D-A9D51038AB2B}" presName="accent_2" presStyleCnt="0"/>
      <dgm:spPr/>
    </dgm:pt>
    <dgm:pt modelId="{7243BCB7-1893-4FFB-897F-D3C2BCC40D5C}" type="pres">
      <dgm:prSet presAssocID="{3A26726D-E3A1-40FF-B24D-A9D51038AB2B}" presName="accentRepeatNode" presStyleLbl="solidFgAcc1" presStyleIdx="1" presStyleCnt="5"/>
      <dgm:spPr/>
    </dgm:pt>
    <dgm:pt modelId="{56465213-9837-4CE0-AD2D-A0921D86E17A}" type="pres">
      <dgm:prSet presAssocID="{792AE471-F2BC-4B33-984A-F1F8D68B8782}" presName="text_3" presStyleLbl="node1" presStyleIdx="2" presStyleCnt="5">
        <dgm:presLayoutVars>
          <dgm:bulletEnabled val="1"/>
        </dgm:presLayoutVars>
      </dgm:prSet>
      <dgm:spPr/>
    </dgm:pt>
    <dgm:pt modelId="{BE0DF966-8628-4DCF-992E-D067009C8EA0}" type="pres">
      <dgm:prSet presAssocID="{792AE471-F2BC-4B33-984A-F1F8D68B8782}" presName="accent_3" presStyleCnt="0"/>
      <dgm:spPr/>
    </dgm:pt>
    <dgm:pt modelId="{C99A4FB3-BC9A-4584-99C0-ECA1CAA8A606}" type="pres">
      <dgm:prSet presAssocID="{792AE471-F2BC-4B33-984A-F1F8D68B8782}" presName="accentRepeatNode" presStyleLbl="solidFgAcc1" presStyleIdx="2" presStyleCnt="5"/>
      <dgm:spPr/>
    </dgm:pt>
    <dgm:pt modelId="{A0599523-641A-4135-9042-E5BE822E94D3}" type="pres">
      <dgm:prSet presAssocID="{8F5CEF26-6845-438A-9717-F7A19C19271B}" presName="text_4" presStyleLbl="node1" presStyleIdx="3" presStyleCnt="5">
        <dgm:presLayoutVars>
          <dgm:bulletEnabled val="1"/>
        </dgm:presLayoutVars>
      </dgm:prSet>
      <dgm:spPr/>
    </dgm:pt>
    <dgm:pt modelId="{9FC4486A-5538-41E1-90E0-7113FC9E819B}" type="pres">
      <dgm:prSet presAssocID="{8F5CEF26-6845-438A-9717-F7A19C19271B}" presName="accent_4" presStyleCnt="0"/>
      <dgm:spPr/>
    </dgm:pt>
    <dgm:pt modelId="{AD605DF4-5501-4F9E-B561-43FBEC69FBF8}" type="pres">
      <dgm:prSet presAssocID="{8F5CEF26-6845-438A-9717-F7A19C19271B}" presName="accentRepeatNode" presStyleLbl="solidFgAcc1" presStyleIdx="3" presStyleCnt="5"/>
      <dgm:spPr/>
    </dgm:pt>
    <dgm:pt modelId="{6D21E4C4-945E-4919-8CF8-F04181803FA9}" type="pres">
      <dgm:prSet presAssocID="{87E463B9-C4B2-46C6-AC2B-4B2BCC32AC7C}" presName="text_5" presStyleLbl="node1" presStyleIdx="4" presStyleCnt="5">
        <dgm:presLayoutVars>
          <dgm:bulletEnabled val="1"/>
        </dgm:presLayoutVars>
      </dgm:prSet>
      <dgm:spPr/>
    </dgm:pt>
    <dgm:pt modelId="{512280C2-3F70-4A67-B752-E3378AEFAF86}" type="pres">
      <dgm:prSet presAssocID="{87E463B9-C4B2-46C6-AC2B-4B2BCC32AC7C}" presName="accent_5" presStyleCnt="0"/>
      <dgm:spPr/>
    </dgm:pt>
    <dgm:pt modelId="{2A4C06E2-06E7-498C-BA84-2B6C851AD8C5}" type="pres">
      <dgm:prSet presAssocID="{87E463B9-C4B2-46C6-AC2B-4B2BCC32AC7C}" presName="accentRepeatNode" presStyleLbl="solidFgAcc1" presStyleIdx="4" presStyleCnt="5"/>
      <dgm:spPr/>
    </dgm:pt>
  </dgm:ptLst>
  <dgm:cxnLst>
    <dgm:cxn modelId="{53473C13-F578-49C4-BCA7-C9763CA85D0A}" type="presOf" srcId="{87E463B9-C4B2-46C6-AC2B-4B2BCC32AC7C}" destId="{6D21E4C4-945E-4919-8CF8-F04181803FA9}" srcOrd="0" destOrd="0" presId="urn:microsoft.com/office/officeart/2008/layout/VerticalCurvedList"/>
    <dgm:cxn modelId="{F2E32B1A-3CEF-4A4B-B438-7B6E5A95C69F}" srcId="{648E76BD-32BA-461E-9824-FFA0C7B4666D}" destId="{725D1453-21BB-4E02-A0B1-D1A027B7EDF1}" srcOrd="0" destOrd="0" parTransId="{205E824C-EF0C-400A-9432-C5FEF603A92F}" sibTransId="{FBDD99EA-EED8-4A8D-B485-0524A02048B6}"/>
    <dgm:cxn modelId="{8077C222-7C7B-4929-8093-8946F3C8347D}" type="presOf" srcId="{792AE471-F2BC-4B33-984A-F1F8D68B8782}" destId="{56465213-9837-4CE0-AD2D-A0921D86E17A}" srcOrd="0" destOrd="0" presId="urn:microsoft.com/office/officeart/2008/layout/VerticalCurvedList"/>
    <dgm:cxn modelId="{74316F3E-7381-4DD8-863E-D3C65568E446}" srcId="{648E76BD-32BA-461E-9824-FFA0C7B4666D}" destId="{792AE471-F2BC-4B33-984A-F1F8D68B8782}" srcOrd="2" destOrd="0" parTransId="{A2D2CB2F-EAD4-411D-93FB-285FB4EE26F6}" sibTransId="{94B6D8B4-E6DA-49C5-BA6A-A253AED4B11C}"/>
    <dgm:cxn modelId="{FC949E5E-3144-4868-9DC7-68260D347269}" srcId="{648E76BD-32BA-461E-9824-FFA0C7B4666D}" destId="{8F5CEF26-6845-438A-9717-F7A19C19271B}" srcOrd="3" destOrd="0" parTransId="{D837C70C-037F-49C8-8208-288C851AB047}" sibTransId="{13E68053-94F3-46BC-8919-8CA4479F85C1}"/>
    <dgm:cxn modelId="{CC9A6F4B-65CB-4E24-B8B6-402377941204}" srcId="{648E76BD-32BA-461E-9824-FFA0C7B4666D}" destId="{3A26726D-E3A1-40FF-B24D-A9D51038AB2B}" srcOrd="1" destOrd="0" parTransId="{EE21CA38-9AD6-4E87-87D2-11BD9DCA1178}" sibTransId="{CB91775F-2826-4A55-A602-6E93CFAE42AD}"/>
    <dgm:cxn modelId="{8C35DE51-A43F-4F81-AA2A-89D3F6AF7E42}" srcId="{648E76BD-32BA-461E-9824-FFA0C7B4666D}" destId="{87E463B9-C4B2-46C6-AC2B-4B2BCC32AC7C}" srcOrd="4" destOrd="0" parTransId="{FAA19198-673E-48B2-8E69-24D7394C316D}" sibTransId="{3099C1A3-62C8-4790-A3A5-AD7D4215EF0C}"/>
    <dgm:cxn modelId="{D27CC68D-2BD0-4316-9F80-83B78B5A1828}" type="presOf" srcId="{8F5CEF26-6845-438A-9717-F7A19C19271B}" destId="{A0599523-641A-4135-9042-E5BE822E94D3}" srcOrd="0" destOrd="0" presId="urn:microsoft.com/office/officeart/2008/layout/VerticalCurvedList"/>
    <dgm:cxn modelId="{B22338A1-F6BC-403F-BFFE-5BF9B2F228B7}" type="presOf" srcId="{FBDD99EA-EED8-4A8D-B485-0524A02048B6}" destId="{C2581EC6-589F-4EDE-AA37-3D19194F7C69}" srcOrd="0" destOrd="0" presId="urn:microsoft.com/office/officeart/2008/layout/VerticalCurvedList"/>
    <dgm:cxn modelId="{B007DBBC-A6AE-4C0D-B6CF-D26BD6D15F52}" type="presOf" srcId="{3A26726D-E3A1-40FF-B24D-A9D51038AB2B}" destId="{949384C1-FD71-46BF-A8A6-56D69C420CB1}" srcOrd="0" destOrd="0" presId="urn:microsoft.com/office/officeart/2008/layout/VerticalCurvedList"/>
    <dgm:cxn modelId="{F900E1C2-B904-4DDF-9525-23D56C97C2D4}" type="presOf" srcId="{648E76BD-32BA-461E-9824-FFA0C7B4666D}" destId="{CC05497D-4A17-4AD9-BD67-E0CB3B309863}" srcOrd="0" destOrd="0" presId="urn:microsoft.com/office/officeart/2008/layout/VerticalCurvedList"/>
    <dgm:cxn modelId="{73F789D1-5B17-42E2-B1B8-A8E8997E01FD}" type="presOf" srcId="{725D1453-21BB-4E02-A0B1-D1A027B7EDF1}" destId="{60338785-FB5A-4454-B833-7EFC26036502}" srcOrd="0" destOrd="0" presId="urn:microsoft.com/office/officeart/2008/layout/VerticalCurvedList"/>
    <dgm:cxn modelId="{75BAF413-A109-40D6-9092-0AE25AF13E86}" type="presParOf" srcId="{CC05497D-4A17-4AD9-BD67-E0CB3B309863}" destId="{6513B9ED-6399-4077-A5CA-9C6DDF621EA3}" srcOrd="0" destOrd="0" presId="urn:microsoft.com/office/officeart/2008/layout/VerticalCurvedList"/>
    <dgm:cxn modelId="{8BEA3747-48FA-483B-90B0-5A2FC3E1D27F}" type="presParOf" srcId="{6513B9ED-6399-4077-A5CA-9C6DDF621EA3}" destId="{2723EDCC-0AF7-4825-8BEA-C0383CF0712B}" srcOrd="0" destOrd="0" presId="urn:microsoft.com/office/officeart/2008/layout/VerticalCurvedList"/>
    <dgm:cxn modelId="{8D9A6F95-86D5-4D34-8A9E-7645B4C36C89}" type="presParOf" srcId="{2723EDCC-0AF7-4825-8BEA-C0383CF0712B}" destId="{885ECFC1-1213-4802-A5AD-5272F5192882}" srcOrd="0" destOrd="0" presId="urn:microsoft.com/office/officeart/2008/layout/VerticalCurvedList"/>
    <dgm:cxn modelId="{8C924778-1CC8-4394-B556-89BF9DFF50EB}" type="presParOf" srcId="{2723EDCC-0AF7-4825-8BEA-C0383CF0712B}" destId="{C2581EC6-589F-4EDE-AA37-3D19194F7C69}" srcOrd="1" destOrd="0" presId="urn:microsoft.com/office/officeart/2008/layout/VerticalCurvedList"/>
    <dgm:cxn modelId="{734F2290-00AF-458B-87D2-2FC881139422}" type="presParOf" srcId="{2723EDCC-0AF7-4825-8BEA-C0383CF0712B}" destId="{B87BC283-FF42-40A9-86DB-40563A3F3AE5}" srcOrd="2" destOrd="0" presId="urn:microsoft.com/office/officeart/2008/layout/VerticalCurvedList"/>
    <dgm:cxn modelId="{F3A834D2-44E7-48ED-9088-598747DC7563}" type="presParOf" srcId="{2723EDCC-0AF7-4825-8BEA-C0383CF0712B}" destId="{95744B5B-9318-4D2F-8A7F-9F9F31FF33FF}" srcOrd="3" destOrd="0" presId="urn:microsoft.com/office/officeart/2008/layout/VerticalCurvedList"/>
    <dgm:cxn modelId="{977D8A37-58FB-4379-AB73-57C8709CF6E7}" type="presParOf" srcId="{6513B9ED-6399-4077-A5CA-9C6DDF621EA3}" destId="{60338785-FB5A-4454-B833-7EFC26036502}" srcOrd="1" destOrd="0" presId="urn:microsoft.com/office/officeart/2008/layout/VerticalCurvedList"/>
    <dgm:cxn modelId="{520C94AF-79F3-4844-9799-5FBE2726B305}" type="presParOf" srcId="{6513B9ED-6399-4077-A5CA-9C6DDF621EA3}" destId="{1DEDACD9-7961-413A-BB54-C949ABB578EA}" srcOrd="2" destOrd="0" presId="urn:microsoft.com/office/officeart/2008/layout/VerticalCurvedList"/>
    <dgm:cxn modelId="{21B18838-EFD9-4535-8B42-D7EE3BE61CF8}" type="presParOf" srcId="{1DEDACD9-7961-413A-BB54-C949ABB578EA}" destId="{13BF170C-E709-4C0E-917B-B966B1B0F256}" srcOrd="0" destOrd="0" presId="urn:microsoft.com/office/officeart/2008/layout/VerticalCurvedList"/>
    <dgm:cxn modelId="{2A19122A-AA1F-4EDC-BDF3-C3D72994D39F}" type="presParOf" srcId="{6513B9ED-6399-4077-A5CA-9C6DDF621EA3}" destId="{949384C1-FD71-46BF-A8A6-56D69C420CB1}" srcOrd="3" destOrd="0" presId="urn:microsoft.com/office/officeart/2008/layout/VerticalCurvedList"/>
    <dgm:cxn modelId="{82400D5F-E6B5-4038-8DB3-73CAA4F9A287}" type="presParOf" srcId="{6513B9ED-6399-4077-A5CA-9C6DDF621EA3}" destId="{15D64862-299B-4F69-A78A-EFBC807B6653}" srcOrd="4" destOrd="0" presId="urn:microsoft.com/office/officeart/2008/layout/VerticalCurvedList"/>
    <dgm:cxn modelId="{9504CBA7-91FE-4FF9-A42D-7087F8A625BD}" type="presParOf" srcId="{15D64862-299B-4F69-A78A-EFBC807B6653}" destId="{7243BCB7-1893-4FFB-897F-D3C2BCC40D5C}" srcOrd="0" destOrd="0" presId="urn:microsoft.com/office/officeart/2008/layout/VerticalCurvedList"/>
    <dgm:cxn modelId="{36A42EDA-A19F-4E6D-8ED2-361E3195F328}" type="presParOf" srcId="{6513B9ED-6399-4077-A5CA-9C6DDF621EA3}" destId="{56465213-9837-4CE0-AD2D-A0921D86E17A}" srcOrd="5" destOrd="0" presId="urn:microsoft.com/office/officeart/2008/layout/VerticalCurvedList"/>
    <dgm:cxn modelId="{0077D080-39A8-4B82-8FBE-5AA72009D926}" type="presParOf" srcId="{6513B9ED-6399-4077-A5CA-9C6DDF621EA3}" destId="{BE0DF966-8628-4DCF-992E-D067009C8EA0}" srcOrd="6" destOrd="0" presId="urn:microsoft.com/office/officeart/2008/layout/VerticalCurvedList"/>
    <dgm:cxn modelId="{B5072CED-4D90-4B5B-A3E3-E3BBAD710B0E}" type="presParOf" srcId="{BE0DF966-8628-4DCF-992E-D067009C8EA0}" destId="{C99A4FB3-BC9A-4584-99C0-ECA1CAA8A606}" srcOrd="0" destOrd="0" presId="urn:microsoft.com/office/officeart/2008/layout/VerticalCurvedList"/>
    <dgm:cxn modelId="{FE0B1AC4-5E42-4852-8B3D-7438289D44B7}" type="presParOf" srcId="{6513B9ED-6399-4077-A5CA-9C6DDF621EA3}" destId="{A0599523-641A-4135-9042-E5BE822E94D3}" srcOrd="7" destOrd="0" presId="urn:microsoft.com/office/officeart/2008/layout/VerticalCurvedList"/>
    <dgm:cxn modelId="{12257390-80DE-417E-9C91-DCD97BC4A6F6}" type="presParOf" srcId="{6513B9ED-6399-4077-A5CA-9C6DDF621EA3}" destId="{9FC4486A-5538-41E1-90E0-7113FC9E819B}" srcOrd="8" destOrd="0" presId="urn:microsoft.com/office/officeart/2008/layout/VerticalCurvedList"/>
    <dgm:cxn modelId="{BE02042D-8B33-4DE6-A60C-E918F7378977}" type="presParOf" srcId="{9FC4486A-5538-41E1-90E0-7113FC9E819B}" destId="{AD605DF4-5501-4F9E-B561-43FBEC69FBF8}" srcOrd="0" destOrd="0" presId="urn:microsoft.com/office/officeart/2008/layout/VerticalCurvedList"/>
    <dgm:cxn modelId="{A4CD945D-2758-4396-B72B-38E6202F184B}" type="presParOf" srcId="{6513B9ED-6399-4077-A5CA-9C6DDF621EA3}" destId="{6D21E4C4-945E-4919-8CF8-F04181803FA9}" srcOrd="9" destOrd="0" presId="urn:microsoft.com/office/officeart/2008/layout/VerticalCurvedList"/>
    <dgm:cxn modelId="{FD439E57-B55B-4D08-AB52-EBD7E619E26F}" type="presParOf" srcId="{6513B9ED-6399-4077-A5CA-9C6DDF621EA3}" destId="{512280C2-3F70-4A67-B752-E3378AEFAF86}" srcOrd="10" destOrd="0" presId="urn:microsoft.com/office/officeart/2008/layout/VerticalCurvedList"/>
    <dgm:cxn modelId="{30DB210A-99F5-409C-B457-8E1B2208A1D7}" type="presParOf" srcId="{512280C2-3F70-4A67-B752-E3378AEFAF86}" destId="{2A4C06E2-06E7-498C-BA84-2B6C851AD8C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8DDBC959-757F-44C7-B96B-1D8E9D9376C4}"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s-CO"/>
        </a:p>
      </dgm:t>
    </dgm:pt>
    <dgm:pt modelId="{F5514381-9198-4687-AE51-3872D495A49F}">
      <dgm:prSet/>
      <dgm:spPr/>
      <dgm:t>
        <a:bodyPr/>
        <a:lstStyle/>
        <a:p>
          <a:r>
            <a:rPr lang="es-CO">
              <a:latin typeface="Arial Nova Light" panose="020B0304020202020204" pitchFamily="34" charset="0"/>
            </a:rPr>
            <a:t>Plataforma de Gestión Participativa del IICA de la ENCC: Implementación del micrositio para la gestión de la información de la ENCC</a:t>
          </a:r>
        </a:p>
      </dgm:t>
    </dgm:pt>
    <dgm:pt modelId="{215F8E8B-0227-4C8B-B2E2-7B3BAEBECD9F}" type="parTrans" cxnId="{995DBBF4-7865-42F7-9E65-E28F422E9065}">
      <dgm:prSet/>
      <dgm:spPr/>
      <dgm:t>
        <a:bodyPr/>
        <a:lstStyle/>
        <a:p>
          <a:endParaRPr lang="es-CO">
            <a:latin typeface="Arial Nova Light" panose="020B0304020202020204" pitchFamily="34" charset="0"/>
          </a:endParaRPr>
        </a:p>
      </dgm:t>
    </dgm:pt>
    <dgm:pt modelId="{5C7421F2-7E4B-4179-BB4D-D7B87473C9FE}" type="sibTrans" cxnId="{995DBBF4-7865-42F7-9E65-E28F422E9065}">
      <dgm:prSet/>
      <dgm:spPr/>
      <dgm:t>
        <a:bodyPr/>
        <a:lstStyle/>
        <a:p>
          <a:endParaRPr lang="es-CO">
            <a:latin typeface="Arial Nova Light" panose="020B0304020202020204" pitchFamily="34" charset="0"/>
          </a:endParaRPr>
        </a:p>
      </dgm:t>
    </dgm:pt>
    <dgm:pt modelId="{1832DC21-7776-4333-8D3D-ADC9679E1F42}">
      <dgm:prSet/>
      <dgm:spPr/>
      <dgm:t>
        <a:bodyPr/>
        <a:lstStyle/>
        <a:p>
          <a:r>
            <a:rPr lang="es-CO" b="0" i="0" baseline="0">
              <a:latin typeface="Arial Nova Light" panose="020B0304020202020204" pitchFamily="34" charset="0"/>
              <a:hlinkClick xmlns:r="http://schemas.openxmlformats.org/officeDocument/2006/relationships" r:id="rId1"/>
            </a:rPr>
            <a:t>Plataforma de gestión participativa</a:t>
          </a:r>
          <a:endParaRPr lang="es-CO">
            <a:latin typeface="Arial Nova Light" panose="020B0304020202020204" pitchFamily="34" charset="0"/>
          </a:endParaRPr>
        </a:p>
      </dgm:t>
    </dgm:pt>
    <dgm:pt modelId="{9FF2B831-75A8-495C-A616-4594A235B152}" type="parTrans" cxnId="{C7521BBF-D14C-4B3F-A1B2-D1CB490EB606}">
      <dgm:prSet/>
      <dgm:spPr/>
      <dgm:t>
        <a:bodyPr/>
        <a:lstStyle/>
        <a:p>
          <a:endParaRPr lang="es-CO">
            <a:latin typeface="Arial Nova Light" panose="020B0304020202020204" pitchFamily="34" charset="0"/>
          </a:endParaRPr>
        </a:p>
      </dgm:t>
    </dgm:pt>
    <dgm:pt modelId="{87D09D01-E3DB-46D9-BE78-3AE45D4A8180}" type="sibTrans" cxnId="{C7521BBF-D14C-4B3F-A1B2-D1CB490EB606}">
      <dgm:prSet/>
      <dgm:spPr/>
      <dgm:t>
        <a:bodyPr/>
        <a:lstStyle/>
        <a:p>
          <a:endParaRPr lang="es-CO">
            <a:latin typeface="Arial Nova Light" panose="020B0304020202020204" pitchFamily="34" charset="0"/>
          </a:endParaRPr>
        </a:p>
      </dgm:t>
    </dgm:pt>
    <dgm:pt modelId="{0A2A42C3-427C-446D-BEB1-5B2BFDEF14C0}">
      <dgm:prSet/>
      <dgm:spPr/>
      <dgm:t>
        <a:bodyPr/>
        <a:lstStyle/>
        <a:p>
          <a:r>
            <a:rPr lang="es-CO" b="0" i="0" baseline="0">
              <a:latin typeface="Arial Nova Light" panose="020B0304020202020204" pitchFamily="34" charset="0"/>
              <a:hlinkClick xmlns:r="http://schemas.openxmlformats.org/officeDocument/2006/relationships" r:id="rId2"/>
            </a:rPr>
            <a:t>Contribución de la Cooperación  Internacional de la Cadena de Cacao y sus derivados. </a:t>
          </a:r>
          <a:endParaRPr lang="es-CO">
            <a:latin typeface="Arial Nova Light" panose="020B0304020202020204" pitchFamily="34" charset="0"/>
          </a:endParaRPr>
        </a:p>
      </dgm:t>
    </dgm:pt>
    <dgm:pt modelId="{CD0E31B5-93B2-493B-92E3-58896D7D64DB}" type="parTrans" cxnId="{182C45D5-0542-4A88-A93F-6B63B9AA06B1}">
      <dgm:prSet/>
      <dgm:spPr/>
      <dgm:t>
        <a:bodyPr/>
        <a:lstStyle/>
        <a:p>
          <a:endParaRPr lang="es-CO">
            <a:latin typeface="Arial Nova Light" panose="020B0304020202020204" pitchFamily="34" charset="0"/>
          </a:endParaRPr>
        </a:p>
      </dgm:t>
    </dgm:pt>
    <dgm:pt modelId="{4049140E-319A-431B-A6BB-3E733841F283}" type="sibTrans" cxnId="{182C45D5-0542-4A88-A93F-6B63B9AA06B1}">
      <dgm:prSet/>
      <dgm:spPr/>
      <dgm:t>
        <a:bodyPr/>
        <a:lstStyle/>
        <a:p>
          <a:endParaRPr lang="es-CO">
            <a:latin typeface="Arial Nova Light" panose="020B0304020202020204" pitchFamily="34" charset="0"/>
          </a:endParaRPr>
        </a:p>
      </dgm:t>
    </dgm:pt>
    <dgm:pt modelId="{737AA275-1677-4237-B9CD-A9F1BDCAFD2E}">
      <dgm:prSet/>
      <dgm:spPr/>
      <dgm:t>
        <a:bodyPr/>
        <a:lstStyle/>
        <a:p>
          <a:r>
            <a:rPr lang="es-CO" b="1">
              <a:latin typeface="Arial Nova Light" panose="020B0304020202020204" pitchFamily="34" charset="0"/>
            </a:rPr>
            <a:t>Instrumentos de difusión</a:t>
          </a:r>
        </a:p>
      </dgm:t>
    </dgm:pt>
    <dgm:pt modelId="{67447424-133E-45E1-AA79-595A87D794F2}" type="parTrans" cxnId="{6CAD8BFC-49F3-4431-876D-8F75BEE0DFBA}">
      <dgm:prSet/>
      <dgm:spPr/>
      <dgm:t>
        <a:bodyPr/>
        <a:lstStyle/>
        <a:p>
          <a:endParaRPr lang="es-CO">
            <a:latin typeface="Arial Nova Light" panose="020B0304020202020204" pitchFamily="34" charset="0"/>
          </a:endParaRPr>
        </a:p>
      </dgm:t>
    </dgm:pt>
    <dgm:pt modelId="{B269CA47-D774-473B-854F-74F4A0191580}" type="sibTrans" cxnId="{6CAD8BFC-49F3-4431-876D-8F75BEE0DFBA}">
      <dgm:prSet/>
      <dgm:spPr/>
      <dgm:t>
        <a:bodyPr/>
        <a:lstStyle/>
        <a:p>
          <a:endParaRPr lang="es-CO">
            <a:latin typeface="Arial Nova Light" panose="020B0304020202020204" pitchFamily="34" charset="0"/>
          </a:endParaRPr>
        </a:p>
      </dgm:t>
    </dgm:pt>
    <dgm:pt modelId="{424268AE-1F6B-4184-9968-B03BB23AA6B7}">
      <dgm:prSet/>
      <dgm:spPr/>
      <dgm:t>
        <a:bodyPr/>
        <a:lstStyle/>
        <a:p>
          <a:r>
            <a:rPr lang="es-CO">
              <a:latin typeface="Arial Nova Light" panose="020B0304020202020204" pitchFamily="34" charset="0"/>
            </a:rPr>
            <a:t>Referenciación iniciativas de cacao apoyadas por la cooperación internacional</a:t>
          </a:r>
        </a:p>
      </dgm:t>
    </dgm:pt>
    <dgm:pt modelId="{1015CF8E-AF34-459B-A9C4-653AAD474B7A}" type="parTrans" cxnId="{63256376-18EE-49B2-A1BE-C005A32734B3}">
      <dgm:prSet/>
      <dgm:spPr/>
      <dgm:t>
        <a:bodyPr/>
        <a:lstStyle/>
        <a:p>
          <a:endParaRPr lang="es-CO">
            <a:latin typeface="Arial Nova Light" panose="020B0304020202020204" pitchFamily="34" charset="0"/>
          </a:endParaRPr>
        </a:p>
      </dgm:t>
    </dgm:pt>
    <dgm:pt modelId="{7EE683CE-0CBC-4693-8E31-6FFB2FA4A8BF}" type="sibTrans" cxnId="{63256376-18EE-49B2-A1BE-C005A32734B3}">
      <dgm:prSet/>
      <dgm:spPr/>
      <dgm:t>
        <a:bodyPr/>
        <a:lstStyle/>
        <a:p>
          <a:endParaRPr lang="es-CO">
            <a:latin typeface="Arial Nova Light" panose="020B0304020202020204" pitchFamily="34" charset="0"/>
          </a:endParaRPr>
        </a:p>
      </dgm:t>
    </dgm:pt>
    <dgm:pt modelId="{C884D0FB-95D8-4317-997D-2C93D224C333}">
      <dgm:prSet/>
      <dgm:spPr/>
      <dgm:t>
        <a:bodyPr/>
        <a:lstStyle/>
        <a:p>
          <a:r>
            <a:rPr lang="es-CO">
              <a:latin typeface="Arial Nova Light" panose="020B0304020202020204" pitchFamily="34" charset="0"/>
            </a:rPr>
            <a:t>Mapeo de Actores de la Cadena de Cacao</a:t>
          </a:r>
        </a:p>
      </dgm:t>
    </dgm:pt>
    <dgm:pt modelId="{642E3563-9E49-47A3-B6EC-838F6112BCF9}" type="parTrans" cxnId="{6F4034B8-0C08-4DCB-9E92-5119A166C448}">
      <dgm:prSet/>
      <dgm:spPr/>
      <dgm:t>
        <a:bodyPr/>
        <a:lstStyle/>
        <a:p>
          <a:endParaRPr lang="es-CO">
            <a:latin typeface="Arial Nova Light" panose="020B0304020202020204" pitchFamily="34" charset="0"/>
          </a:endParaRPr>
        </a:p>
      </dgm:t>
    </dgm:pt>
    <dgm:pt modelId="{03AD224E-30E7-4CBE-90F4-8CABA9366714}" type="sibTrans" cxnId="{6F4034B8-0C08-4DCB-9E92-5119A166C448}">
      <dgm:prSet/>
      <dgm:spPr/>
      <dgm:t>
        <a:bodyPr/>
        <a:lstStyle/>
        <a:p>
          <a:endParaRPr lang="es-CO">
            <a:latin typeface="Arial Nova Light" panose="020B0304020202020204" pitchFamily="34" charset="0"/>
          </a:endParaRPr>
        </a:p>
      </dgm:t>
    </dgm:pt>
    <dgm:pt modelId="{E674A029-685D-4B60-8796-43D0BF48CBC3}">
      <dgm:prSet/>
      <dgm:spPr/>
      <dgm:t>
        <a:bodyPr/>
        <a:lstStyle/>
        <a:p>
          <a:r>
            <a:rPr lang="es-CO" b="0" i="0" baseline="0">
              <a:latin typeface="Arial Nova Light" panose="020B0304020202020204" pitchFamily="34" charset="0"/>
              <a:hlinkClick xmlns:r="http://schemas.openxmlformats.org/officeDocument/2006/relationships" r:id="rId3"/>
            </a:rPr>
            <a:t>Directorio Nacional de Actores de la Cadena de Cacao y sus derivados.</a:t>
          </a:r>
          <a:endParaRPr lang="es-CO">
            <a:latin typeface="Arial Nova Light" panose="020B0304020202020204" pitchFamily="34" charset="0"/>
          </a:endParaRPr>
        </a:p>
      </dgm:t>
    </dgm:pt>
    <dgm:pt modelId="{FF298E9F-5DF2-46DE-8A5A-1ADDA5FD8C7D}" type="parTrans" cxnId="{9F8AF6FC-BEF7-44DA-B078-7C13FF863193}">
      <dgm:prSet/>
      <dgm:spPr/>
      <dgm:t>
        <a:bodyPr/>
        <a:lstStyle/>
        <a:p>
          <a:endParaRPr lang="es-CO">
            <a:latin typeface="Arial Nova Light" panose="020B0304020202020204" pitchFamily="34" charset="0"/>
          </a:endParaRPr>
        </a:p>
      </dgm:t>
    </dgm:pt>
    <dgm:pt modelId="{726B16EA-12FC-48B8-8CE9-8A4B87DDBC8C}" type="sibTrans" cxnId="{9F8AF6FC-BEF7-44DA-B078-7C13FF863193}">
      <dgm:prSet/>
      <dgm:spPr/>
      <dgm:t>
        <a:bodyPr/>
        <a:lstStyle/>
        <a:p>
          <a:endParaRPr lang="es-CO">
            <a:latin typeface="Arial Nova Light" panose="020B0304020202020204" pitchFamily="34" charset="0"/>
          </a:endParaRPr>
        </a:p>
      </dgm:t>
    </dgm:pt>
    <dgm:pt modelId="{82CBFE33-DFD9-4ADE-A5A9-0EC30C171890}" type="pres">
      <dgm:prSet presAssocID="{8DDBC959-757F-44C7-B96B-1D8E9D9376C4}" presName="vert0" presStyleCnt="0">
        <dgm:presLayoutVars>
          <dgm:dir/>
          <dgm:animOne val="branch"/>
          <dgm:animLvl val="lvl"/>
        </dgm:presLayoutVars>
      </dgm:prSet>
      <dgm:spPr/>
    </dgm:pt>
    <dgm:pt modelId="{97D1E374-87FD-4E8E-B549-93018340A4AA}" type="pres">
      <dgm:prSet presAssocID="{737AA275-1677-4237-B9CD-A9F1BDCAFD2E}" presName="thickLine" presStyleLbl="alignNode1" presStyleIdx="0" presStyleCnt="1"/>
      <dgm:spPr/>
    </dgm:pt>
    <dgm:pt modelId="{79E4BA7A-D1D7-4895-BEC8-BA85B3FE4525}" type="pres">
      <dgm:prSet presAssocID="{737AA275-1677-4237-B9CD-A9F1BDCAFD2E}" presName="horz1" presStyleCnt="0"/>
      <dgm:spPr/>
    </dgm:pt>
    <dgm:pt modelId="{CEBA237B-98BF-4EAB-84DE-615DA2994667}" type="pres">
      <dgm:prSet presAssocID="{737AA275-1677-4237-B9CD-A9F1BDCAFD2E}" presName="tx1" presStyleLbl="revTx" presStyleIdx="0" presStyleCnt="7"/>
      <dgm:spPr/>
    </dgm:pt>
    <dgm:pt modelId="{4ED6C6CA-025B-4BEB-BFB3-1D91B3864B76}" type="pres">
      <dgm:prSet presAssocID="{737AA275-1677-4237-B9CD-A9F1BDCAFD2E}" presName="vert1" presStyleCnt="0"/>
      <dgm:spPr/>
    </dgm:pt>
    <dgm:pt modelId="{6A1F4556-F5AD-4AD5-ADA4-D055020AA1E5}" type="pres">
      <dgm:prSet presAssocID="{F5514381-9198-4687-AE51-3872D495A49F}" presName="vertSpace2a" presStyleCnt="0"/>
      <dgm:spPr/>
    </dgm:pt>
    <dgm:pt modelId="{25468D49-E169-42DF-8775-56958D852769}" type="pres">
      <dgm:prSet presAssocID="{F5514381-9198-4687-AE51-3872D495A49F}" presName="horz2" presStyleCnt="0"/>
      <dgm:spPr/>
    </dgm:pt>
    <dgm:pt modelId="{2311F11D-142D-4E97-9350-5C66A757A0CF}" type="pres">
      <dgm:prSet presAssocID="{F5514381-9198-4687-AE51-3872D495A49F}" presName="horzSpace2" presStyleCnt="0"/>
      <dgm:spPr/>
    </dgm:pt>
    <dgm:pt modelId="{11A1BE10-BDD3-49A7-A774-444D115642FB}" type="pres">
      <dgm:prSet presAssocID="{F5514381-9198-4687-AE51-3872D495A49F}" presName="tx2" presStyleLbl="revTx" presStyleIdx="1" presStyleCnt="7"/>
      <dgm:spPr/>
    </dgm:pt>
    <dgm:pt modelId="{1FC5BA18-376C-4430-9562-9713DA376DB8}" type="pres">
      <dgm:prSet presAssocID="{F5514381-9198-4687-AE51-3872D495A49F}" presName="vert2" presStyleCnt="0"/>
      <dgm:spPr/>
    </dgm:pt>
    <dgm:pt modelId="{5C081D9A-F612-4C89-AF32-9893A9E1E4E3}" type="pres">
      <dgm:prSet presAssocID="{1832DC21-7776-4333-8D3D-ADC9679E1F42}" presName="horz3" presStyleCnt="0"/>
      <dgm:spPr/>
    </dgm:pt>
    <dgm:pt modelId="{6A12DB1C-F9A4-46B3-8079-C11876A65CDF}" type="pres">
      <dgm:prSet presAssocID="{1832DC21-7776-4333-8D3D-ADC9679E1F42}" presName="horzSpace3" presStyleCnt="0"/>
      <dgm:spPr/>
    </dgm:pt>
    <dgm:pt modelId="{E17B3E74-F20F-4A8C-9E76-6E322022CF0C}" type="pres">
      <dgm:prSet presAssocID="{1832DC21-7776-4333-8D3D-ADC9679E1F42}" presName="tx3" presStyleLbl="revTx" presStyleIdx="2" presStyleCnt="7"/>
      <dgm:spPr/>
    </dgm:pt>
    <dgm:pt modelId="{B1F6995D-3C47-4BB4-9D32-670030B92E62}" type="pres">
      <dgm:prSet presAssocID="{1832DC21-7776-4333-8D3D-ADC9679E1F42}" presName="vert3" presStyleCnt="0"/>
      <dgm:spPr/>
    </dgm:pt>
    <dgm:pt modelId="{65C9E066-FE25-4AB6-8431-9A7DAAD2DBAB}" type="pres">
      <dgm:prSet presAssocID="{F5514381-9198-4687-AE51-3872D495A49F}" presName="thinLine2b" presStyleLbl="callout" presStyleIdx="0" presStyleCnt="3"/>
      <dgm:spPr/>
    </dgm:pt>
    <dgm:pt modelId="{F1F369AC-3527-4607-A2C8-CFD3BB544686}" type="pres">
      <dgm:prSet presAssocID="{F5514381-9198-4687-AE51-3872D495A49F}" presName="vertSpace2b" presStyleCnt="0"/>
      <dgm:spPr/>
    </dgm:pt>
    <dgm:pt modelId="{5D22F46A-A289-462A-86B6-103D5CB46410}" type="pres">
      <dgm:prSet presAssocID="{424268AE-1F6B-4184-9968-B03BB23AA6B7}" presName="horz2" presStyleCnt="0"/>
      <dgm:spPr/>
    </dgm:pt>
    <dgm:pt modelId="{D0BD15E1-F9D1-4828-91E6-C289360F64EE}" type="pres">
      <dgm:prSet presAssocID="{424268AE-1F6B-4184-9968-B03BB23AA6B7}" presName="horzSpace2" presStyleCnt="0"/>
      <dgm:spPr/>
    </dgm:pt>
    <dgm:pt modelId="{339A624C-5A86-4A9F-A108-712303880E65}" type="pres">
      <dgm:prSet presAssocID="{424268AE-1F6B-4184-9968-B03BB23AA6B7}" presName="tx2" presStyleLbl="revTx" presStyleIdx="3" presStyleCnt="7"/>
      <dgm:spPr/>
    </dgm:pt>
    <dgm:pt modelId="{8F421676-7D38-44B3-AA21-9D273B34FF75}" type="pres">
      <dgm:prSet presAssocID="{424268AE-1F6B-4184-9968-B03BB23AA6B7}" presName="vert2" presStyleCnt="0"/>
      <dgm:spPr/>
    </dgm:pt>
    <dgm:pt modelId="{1F75EE94-B9AC-4891-A546-B82CAA7CCF1F}" type="pres">
      <dgm:prSet presAssocID="{0A2A42C3-427C-446D-BEB1-5B2BFDEF14C0}" presName="horz3" presStyleCnt="0"/>
      <dgm:spPr/>
    </dgm:pt>
    <dgm:pt modelId="{0A1322EA-F25D-4FC2-8108-2E2965DFAFDB}" type="pres">
      <dgm:prSet presAssocID="{0A2A42C3-427C-446D-BEB1-5B2BFDEF14C0}" presName="horzSpace3" presStyleCnt="0"/>
      <dgm:spPr/>
    </dgm:pt>
    <dgm:pt modelId="{B827DEC0-D6CD-4359-A379-6F63471C8EEA}" type="pres">
      <dgm:prSet presAssocID="{0A2A42C3-427C-446D-BEB1-5B2BFDEF14C0}" presName="tx3" presStyleLbl="revTx" presStyleIdx="4" presStyleCnt="7"/>
      <dgm:spPr/>
    </dgm:pt>
    <dgm:pt modelId="{D6B4F9BA-81DF-43F2-9040-2C9B10D6DF7B}" type="pres">
      <dgm:prSet presAssocID="{0A2A42C3-427C-446D-BEB1-5B2BFDEF14C0}" presName="vert3" presStyleCnt="0"/>
      <dgm:spPr/>
    </dgm:pt>
    <dgm:pt modelId="{FB1EBB61-96D8-45EF-9EDF-84E933CEFF59}" type="pres">
      <dgm:prSet presAssocID="{424268AE-1F6B-4184-9968-B03BB23AA6B7}" presName="thinLine2b" presStyleLbl="callout" presStyleIdx="1" presStyleCnt="3"/>
      <dgm:spPr/>
    </dgm:pt>
    <dgm:pt modelId="{C10A5B2E-870D-439F-8B99-41FBE9DCFC5A}" type="pres">
      <dgm:prSet presAssocID="{424268AE-1F6B-4184-9968-B03BB23AA6B7}" presName="vertSpace2b" presStyleCnt="0"/>
      <dgm:spPr/>
    </dgm:pt>
    <dgm:pt modelId="{0513B89F-713E-452D-B00C-D685A987433A}" type="pres">
      <dgm:prSet presAssocID="{C884D0FB-95D8-4317-997D-2C93D224C333}" presName="horz2" presStyleCnt="0"/>
      <dgm:spPr/>
    </dgm:pt>
    <dgm:pt modelId="{AB171B75-3C58-48C7-8BFE-7F2E0B70DC08}" type="pres">
      <dgm:prSet presAssocID="{C884D0FB-95D8-4317-997D-2C93D224C333}" presName="horzSpace2" presStyleCnt="0"/>
      <dgm:spPr/>
    </dgm:pt>
    <dgm:pt modelId="{BF6E9E01-1D7F-4D2F-9C8B-543F2FE74DDB}" type="pres">
      <dgm:prSet presAssocID="{C884D0FB-95D8-4317-997D-2C93D224C333}" presName="tx2" presStyleLbl="revTx" presStyleIdx="5" presStyleCnt="7"/>
      <dgm:spPr/>
    </dgm:pt>
    <dgm:pt modelId="{DA5871A4-9236-48A2-9B74-D16157622E28}" type="pres">
      <dgm:prSet presAssocID="{C884D0FB-95D8-4317-997D-2C93D224C333}" presName="vert2" presStyleCnt="0"/>
      <dgm:spPr/>
    </dgm:pt>
    <dgm:pt modelId="{D9753C41-DCB9-4CBA-BD54-99B9DAF42805}" type="pres">
      <dgm:prSet presAssocID="{E674A029-685D-4B60-8796-43D0BF48CBC3}" presName="horz3" presStyleCnt="0"/>
      <dgm:spPr/>
    </dgm:pt>
    <dgm:pt modelId="{AA11C440-C4D1-471C-B386-C465CB164524}" type="pres">
      <dgm:prSet presAssocID="{E674A029-685D-4B60-8796-43D0BF48CBC3}" presName="horzSpace3" presStyleCnt="0"/>
      <dgm:spPr/>
    </dgm:pt>
    <dgm:pt modelId="{E8BAD24B-0E5E-4953-9DC9-3F5BE0E202C5}" type="pres">
      <dgm:prSet presAssocID="{E674A029-685D-4B60-8796-43D0BF48CBC3}" presName="tx3" presStyleLbl="revTx" presStyleIdx="6" presStyleCnt="7"/>
      <dgm:spPr/>
    </dgm:pt>
    <dgm:pt modelId="{B6B079A9-EAE2-4E2F-9667-DA965AF5F904}" type="pres">
      <dgm:prSet presAssocID="{E674A029-685D-4B60-8796-43D0BF48CBC3}" presName="vert3" presStyleCnt="0"/>
      <dgm:spPr/>
    </dgm:pt>
    <dgm:pt modelId="{63D9723F-6437-4E1B-9A31-D5F3CEE610AD}" type="pres">
      <dgm:prSet presAssocID="{C884D0FB-95D8-4317-997D-2C93D224C333}" presName="thinLine2b" presStyleLbl="callout" presStyleIdx="2" presStyleCnt="3"/>
      <dgm:spPr/>
    </dgm:pt>
    <dgm:pt modelId="{690B87E8-D3D5-4173-8066-95FA341FA6EB}" type="pres">
      <dgm:prSet presAssocID="{C884D0FB-95D8-4317-997D-2C93D224C333}" presName="vertSpace2b" presStyleCnt="0"/>
      <dgm:spPr/>
    </dgm:pt>
  </dgm:ptLst>
  <dgm:cxnLst>
    <dgm:cxn modelId="{E3939630-8358-4830-ACDA-AB8701733B2D}" type="presOf" srcId="{C884D0FB-95D8-4317-997D-2C93D224C333}" destId="{BF6E9E01-1D7F-4D2F-9C8B-543F2FE74DDB}" srcOrd="0" destOrd="0" presId="urn:microsoft.com/office/officeart/2008/layout/LinedList"/>
    <dgm:cxn modelId="{628F3D42-9438-4191-A256-CC2376ADC1A9}" type="presOf" srcId="{1832DC21-7776-4333-8D3D-ADC9679E1F42}" destId="{E17B3E74-F20F-4A8C-9E76-6E322022CF0C}" srcOrd="0" destOrd="0" presId="urn:microsoft.com/office/officeart/2008/layout/LinedList"/>
    <dgm:cxn modelId="{9EA97448-7691-4AB9-93EA-5779B4EC092E}" type="presOf" srcId="{0A2A42C3-427C-446D-BEB1-5B2BFDEF14C0}" destId="{B827DEC0-D6CD-4359-A379-6F63471C8EEA}" srcOrd="0" destOrd="0" presId="urn:microsoft.com/office/officeart/2008/layout/LinedList"/>
    <dgm:cxn modelId="{63256376-18EE-49B2-A1BE-C005A32734B3}" srcId="{737AA275-1677-4237-B9CD-A9F1BDCAFD2E}" destId="{424268AE-1F6B-4184-9968-B03BB23AA6B7}" srcOrd="1" destOrd="0" parTransId="{1015CF8E-AF34-459B-A9C4-653AAD474B7A}" sibTransId="{7EE683CE-0CBC-4693-8E31-6FFB2FA4A8BF}"/>
    <dgm:cxn modelId="{7050FB7D-1D9D-466F-86C2-86891EAACEDA}" type="presOf" srcId="{8DDBC959-757F-44C7-B96B-1D8E9D9376C4}" destId="{82CBFE33-DFD9-4ADE-A5A9-0EC30C171890}" srcOrd="0" destOrd="0" presId="urn:microsoft.com/office/officeart/2008/layout/LinedList"/>
    <dgm:cxn modelId="{490D9980-92EF-464E-8663-A05EB5CC55AA}" type="presOf" srcId="{737AA275-1677-4237-B9CD-A9F1BDCAFD2E}" destId="{CEBA237B-98BF-4EAB-84DE-615DA2994667}" srcOrd="0" destOrd="0" presId="urn:microsoft.com/office/officeart/2008/layout/LinedList"/>
    <dgm:cxn modelId="{4C3E5A8F-11A5-499F-9946-8860E2C86BD6}" type="presOf" srcId="{F5514381-9198-4687-AE51-3872D495A49F}" destId="{11A1BE10-BDD3-49A7-A774-444D115642FB}" srcOrd="0" destOrd="0" presId="urn:microsoft.com/office/officeart/2008/layout/LinedList"/>
    <dgm:cxn modelId="{6F4034B8-0C08-4DCB-9E92-5119A166C448}" srcId="{737AA275-1677-4237-B9CD-A9F1BDCAFD2E}" destId="{C884D0FB-95D8-4317-997D-2C93D224C333}" srcOrd="2" destOrd="0" parTransId="{642E3563-9E49-47A3-B6EC-838F6112BCF9}" sibTransId="{03AD224E-30E7-4CBE-90F4-8CABA9366714}"/>
    <dgm:cxn modelId="{C7521BBF-D14C-4B3F-A1B2-D1CB490EB606}" srcId="{F5514381-9198-4687-AE51-3872D495A49F}" destId="{1832DC21-7776-4333-8D3D-ADC9679E1F42}" srcOrd="0" destOrd="0" parTransId="{9FF2B831-75A8-495C-A616-4594A235B152}" sibTransId="{87D09D01-E3DB-46D9-BE78-3AE45D4A8180}"/>
    <dgm:cxn modelId="{7B1088C0-62D5-4FAE-9ACD-B3C07FABF379}" type="presOf" srcId="{424268AE-1F6B-4184-9968-B03BB23AA6B7}" destId="{339A624C-5A86-4A9F-A108-712303880E65}" srcOrd="0" destOrd="0" presId="urn:microsoft.com/office/officeart/2008/layout/LinedList"/>
    <dgm:cxn modelId="{182C45D5-0542-4A88-A93F-6B63B9AA06B1}" srcId="{424268AE-1F6B-4184-9968-B03BB23AA6B7}" destId="{0A2A42C3-427C-446D-BEB1-5B2BFDEF14C0}" srcOrd="0" destOrd="0" parTransId="{CD0E31B5-93B2-493B-92E3-58896D7D64DB}" sibTransId="{4049140E-319A-431B-A6BB-3E733841F283}"/>
    <dgm:cxn modelId="{995DBBF4-7865-42F7-9E65-E28F422E9065}" srcId="{737AA275-1677-4237-B9CD-A9F1BDCAFD2E}" destId="{F5514381-9198-4687-AE51-3872D495A49F}" srcOrd="0" destOrd="0" parTransId="{215F8E8B-0227-4C8B-B2E2-7B3BAEBECD9F}" sibTransId="{5C7421F2-7E4B-4179-BB4D-D7B87473C9FE}"/>
    <dgm:cxn modelId="{720D0BF9-8315-41D8-BC7D-4BF366941C29}" type="presOf" srcId="{E674A029-685D-4B60-8796-43D0BF48CBC3}" destId="{E8BAD24B-0E5E-4953-9DC9-3F5BE0E202C5}" srcOrd="0" destOrd="0" presId="urn:microsoft.com/office/officeart/2008/layout/LinedList"/>
    <dgm:cxn modelId="{6CAD8BFC-49F3-4431-876D-8F75BEE0DFBA}" srcId="{8DDBC959-757F-44C7-B96B-1D8E9D9376C4}" destId="{737AA275-1677-4237-B9CD-A9F1BDCAFD2E}" srcOrd="0" destOrd="0" parTransId="{67447424-133E-45E1-AA79-595A87D794F2}" sibTransId="{B269CA47-D774-473B-854F-74F4A0191580}"/>
    <dgm:cxn modelId="{9F8AF6FC-BEF7-44DA-B078-7C13FF863193}" srcId="{C884D0FB-95D8-4317-997D-2C93D224C333}" destId="{E674A029-685D-4B60-8796-43D0BF48CBC3}" srcOrd="0" destOrd="0" parTransId="{FF298E9F-5DF2-46DE-8A5A-1ADDA5FD8C7D}" sibTransId="{726B16EA-12FC-48B8-8CE9-8A4B87DDBC8C}"/>
    <dgm:cxn modelId="{3D514E03-1558-4E15-BD60-D448DA403F52}" type="presParOf" srcId="{82CBFE33-DFD9-4ADE-A5A9-0EC30C171890}" destId="{97D1E374-87FD-4E8E-B549-93018340A4AA}" srcOrd="0" destOrd="0" presId="urn:microsoft.com/office/officeart/2008/layout/LinedList"/>
    <dgm:cxn modelId="{AA99EBA5-0960-497E-8E80-338325748D3B}" type="presParOf" srcId="{82CBFE33-DFD9-4ADE-A5A9-0EC30C171890}" destId="{79E4BA7A-D1D7-4895-BEC8-BA85B3FE4525}" srcOrd="1" destOrd="0" presId="urn:microsoft.com/office/officeart/2008/layout/LinedList"/>
    <dgm:cxn modelId="{A1CD5C64-89FE-498F-9AFD-02A07615D58F}" type="presParOf" srcId="{79E4BA7A-D1D7-4895-BEC8-BA85B3FE4525}" destId="{CEBA237B-98BF-4EAB-84DE-615DA2994667}" srcOrd="0" destOrd="0" presId="urn:microsoft.com/office/officeart/2008/layout/LinedList"/>
    <dgm:cxn modelId="{3847E891-78CF-4BEE-B680-7E134812F978}" type="presParOf" srcId="{79E4BA7A-D1D7-4895-BEC8-BA85B3FE4525}" destId="{4ED6C6CA-025B-4BEB-BFB3-1D91B3864B76}" srcOrd="1" destOrd="0" presId="urn:microsoft.com/office/officeart/2008/layout/LinedList"/>
    <dgm:cxn modelId="{7736ED07-7AB1-4AD8-9490-A69951FD07A6}" type="presParOf" srcId="{4ED6C6CA-025B-4BEB-BFB3-1D91B3864B76}" destId="{6A1F4556-F5AD-4AD5-ADA4-D055020AA1E5}" srcOrd="0" destOrd="0" presId="urn:microsoft.com/office/officeart/2008/layout/LinedList"/>
    <dgm:cxn modelId="{72CEF25E-55EF-43EF-BC32-AC8938127477}" type="presParOf" srcId="{4ED6C6CA-025B-4BEB-BFB3-1D91B3864B76}" destId="{25468D49-E169-42DF-8775-56958D852769}" srcOrd="1" destOrd="0" presId="urn:microsoft.com/office/officeart/2008/layout/LinedList"/>
    <dgm:cxn modelId="{FCB8B8C0-AB91-47F0-B666-2017780DEFBE}" type="presParOf" srcId="{25468D49-E169-42DF-8775-56958D852769}" destId="{2311F11D-142D-4E97-9350-5C66A757A0CF}" srcOrd="0" destOrd="0" presId="urn:microsoft.com/office/officeart/2008/layout/LinedList"/>
    <dgm:cxn modelId="{41504647-339F-48C4-B88C-524876DE2BB4}" type="presParOf" srcId="{25468D49-E169-42DF-8775-56958D852769}" destId="{11A1BE10-BDD3-49A7-A774-444D115642FB}" srcOrd="1" destOrd="0" presId="urn:microsoft.com/office/officeart/2008/layout/LinedList"/>
    <dgm:cxn modelId="{B29EF7F7-EDFA-4131-9EE7-AAA4A8CFA1D4}" type="presParOf" srcId="{25468D49-E169-42DF-8775-56958D852769}" destId="{1FC5BA18-376C-4430-9562-9713DA376DB8}" srcOrd="2" destOrd="0" presId="urn:microsoft.com/office/officeart/2008/layout/LinedList"/>
    <dgm:cxn modelId="{A6307D1B-9B4B-4C34-BC51-0C8AE787BCC0}" type="presParOf" srcId="{1FC5BA18-376C-4430-9562-9713DA376DB8}" destId="{5C081D9A-F612-4C89-AF32-9893A9E1E4E3}" srcOrd="0" destOrd="0" presId="urn:microsoft.com/office/officeart/2008/layout/LinedList"/>
    <dgm:cxn modelId="{09B25103-8CB6-4D02-AF9A-E57557A15D91}" type="presParOf" srcId="{5C081D9A-F612-4C89-AF32-9893A9E1E4E3}" destId="{6A12DB1C-F9A4-46B3-8079-C11876A65CDF}" srcOrd="0" destOrd="0" presId="urn:microsoft.com/office/officeart/2008/layout/LinedList"/>
    <dgm:cxn modelId="{B26C15F7-3648-4022-8466-830DD3AAB161}" type="presParOf" srcId="{5C081D9A-F612-4C89-AF32-9893A9E1E4E3}" destId="{E17B3E74-F20F-4A8C-9E76-6E322022CF0C}" srcOrd="1" destOrd="0" presId="urn:microsoft.com/office/officeart/2008/layout/LinedList"/>
    <dgm:cxn modelId="{0259F120-DBA2-499E-8CB3-16D969FBE465}" type="presParOf" srcId="{5C081D9A-F612-4C89-AF32-9893A9E1E4E3}" destId="{B1F6995D-3C47-4BB4-9D32-670030B92E62}" srcOrd="2" destOrd="0" presId="urn:microsoft.com/office/officeart/2008/layout/LinedList"/>
    <dgm:cxn modelId="{3A284141-988A-4BFB-971C-3BE20A9CF2A2}" type="presParOf" srcId="{4ED6C6CA-025B-4BEB-BFB3-1D91B3864B76}" destId="{65C9E066-FE25-4AB6-8431-9A7DAAD2DBAB}" srcOrd="2" destOrd="0" presId="urn:microsoft.com/office/officeart/2008/layout/LinedList"/>
    <dgm:cxn modelId="{5CF109F9-18CC-4BE3-82A5-9AD8FBB347DF}" type="presParOf" srcId="{4ED6C6CA-025B-4BEB-BFB3-1D91B3864B76}" destId="{F1F369AC-3527-4607-A2C8-CFD3BB544686}" srcOrd="3" destOrd="0" presId="urn:microsoft.com/office/officeart/2008/layout/LinedList"/>
    <dgm:cxn modelId="{27DC6209-D81E-4233-A3D8-03312F4F2A9C}" type="presParOf" srcId="{4ED6C6CA-025B-4BEB-BFB3-1D91B3864B76}" destId="{5D22F46A-A289-462A-86B6-103D5CB46410}" srcOrd="4" destOrd="0" presId="urn:microsoft.com/office/officeart/2008/layout/LinedList"/>
    <dgm:cxn modelId="{59377522-F611-4088-99CC-696BC459800F}" type="presParOf" srcId="{5D22F46A-A289-462A-86B6-103D5CB46410}" destId="{D0BD15E1-F9D1-4828-91E6-C289360F64EE}" srcOrd="0" destOrd="0" presId="urn:microsoft.com/office/officeart/2008/layout/LinedList"/>
    <dgm:cxn modelId="{D956D2D7-7681-4172-83EE-F1CDAA52B9A2}" type="presParOf" srcId="{5D22F46A-A289-462A-86B6-103D5CB46410}" destId="{339A624C-5A86-4A9F-A108-712303880E65}" srcOrd="1" destOrd="0" presId="urn:microsoft.com/office/officeart/2008/layout/LinedList"/>
    <dgm:cxn modelId="{26AE80B5-74AF-4C65-8CE7-9E6E8F7AD2D1}" type="presParOf" srcId="{5D22F46A-A289-462A-86B6-103D5CB46410}" destId="{8F421676-7D38-44B3-AA21-9D273B34FF75}" srcOrd="2" destOrd="0" presId="urn:microsoft.com/office/officeart/2008/layout/LinedList"/>
    <dgm:cxn modelId="{4A1714B3-3B0F-486F-AD7A-16920A90390D}" type="presParOf" srcId="{8F421676-7D38-44B3-AA21-9D273B34FF75}" destId="{1F75EE94-B9AC-4891-A546-B82CAA7CCF1F}" srcOrd="0" destOrd="0" presId="urn:microsoft.com/office/officeart/2008/layout/LinedList"/>
    <dgm:cxn modelId="{01C28B3F-7758-42C8-8927-A96E5F6D96BC}" type="presParOf" srcId="{1F75EE94-B9AC-4891-A546-B82CAA7CCF1F}" destId="{0A1322EA-F25D-4FC2-8108-2E2965DFAFDB}" srcOrd="0" destOrd="0" presId="urn:microsoft.com/office/officeart/2008/layout/LinedList"/>
    <dgm:cxn modelId="{194A67B6-8E93-4AA8-92DE-F026E2BFCD44}" type="presParOf" srcId="{1F75EE94-B9AC-4891-A546-B82CAA7CCF1F}" destId="{B827DEC0-D6CD-4359-A379-6F63471C8EEA}" srcOrd="1" destOrd="0" presId="urn:microsoft.com/office/officeart/2008/layout/LinedList"/>
    <dgm:cxn modelId="{8C3AF5FC-4D56-4A62-BCE3-581C7AE54AAE}" type="presParOf" srcId="{1F75EE94-B9AC-4891-A546-B82CAA7CCF1F}" destId="{D6B4F9BA-81DF-43F2-9040-2C9B10D6DF7B}" srcOrd="2" destOrd="0" presId="urn:microsoft.com/office/officeart/2008/layout/LinedList"/>
    <dgm:cxn modelId="{14CF863B-0493-43DE-A51E-C7B92426AD93}" type="presParOf" srcId="{4ED6C6CA-025B-4BEB-BFB3-1D91B3864B76}" destId="{FB1EBB61-96D8-45EF-9EDF-84E933CEFF59}" srcOrd="5" destOrd="0" presId="urn:microsoft.com/office/officeart/2008/layout/LinedList"/>
    <dgm:cxn modelId="{C18CB512-7731-4FBA-8921-96D1275934C5}" type="presParOf" srcId="{4ED6C6CA-025B-4BEB-BFB3-1D91B3864B76}" destId="{C10A5B2E-870D-439F-8B99-41FBE9DCFC5A}" srcOrd="6" destOrd="0" presId="urn:microsoft.com/office/officeart/2008/layout/LinedList"/>
    <dgm:cxn modelId="{8B4F5310-8108-4492-B888-D17B7DD8812D}" type="presParOf" srcId="{4ED6C6CA-025B-4BEB-BFB3-1D91B3864B76}" destId="{0513B89F-713E-452D-B00C-D685A987433A}" srcOrd="7" destOrd="0" presId="urn:microsoft.com/office/officeart/2008/layout/LinedList"/>
    <dgm:cxn modelId="{82BFB61F-E326-48B6-9815-5FBC1D1665DF}" type="presParOf" srcId="{0513B89F-713E-452D-B00C-D685A987433A}" destId="{AB171B75-3C58-48C7-8BFE-7F2E0B70DC08}" srcOrd="0" destOrd="0" presId="urn:microsoft.com/office/officeart/2008/layout/LinedList"/>
    <dgm:cxn modelId="{8FA095AA-8345-45BC-BA13-EF9D40C99291}" type="presParOf" srcId="{0513B89F-713E-452D-B00C-D685A987433A}" destId="{BF6E9E01-1D7F-4D2F-9C8B-543F2FE74DDB}" srcOrd="1" destOrd="0" presId="urn:microsoft.com/office/officeart/2008/layout/LinedList"/>
    <dgm:cxn modelId="{35176A6D-EB60-419B-B402-FBF9FA9DFE84}" type="presParOf" srcId="{0513B89F-713E-452D-B00C-D685A987433A}" destId="{DA5871A4-9236-48A2-9B74-D16157622E28}" srcOrd="2" destOrd="0" presId="urn:microsoft.com/office/officeart/2008/layout/LinedList"/>
    <dgm:cxn modelId="{D893D09F-F827-4BF2-9BAD-3EE26B9CB22D}" type="presParOf" srcId="{DA5871A4-9236-48A2-9B74-D16157622E28}" destId="{D9753C41-DCB9-4CBA-BD54-99B9DAF42805}" srcOrd="0" destOrd="0" presId="urn:microsoft.com/office/officeart/2008/layout/LinedList"/>
    <dgm:cxn modelId="{FF7321BC-A1F4-4EBD-AE9A-5808580CC954}" type="presParOf" srcId="{D9753C41-DCB9-4CBA-BD54-99B9DAF42805}" destId="{AA11C440-C4D1-471C-B386-C465CB164524}" srcOrd="0" destOrd="0" presId="urn:microsoft.com/office/officeart/2008/layout/LinedList"/>
    <dgm:cxn modelId="{56A8EFBF-1E0A-43AF-86A7-BEDC05A383B0}" type="presParOf" srcId="{D9753C41-DCB9-4CBA-BD54-99B9DAF42805}" destId="{E8BAD24B-0E5E-4953-9DC9-3F5BE0E202C5}" srcOrd="1" destOrd="0" presId="urn:microsoft.com/office/officeart/2008/layout/LinedList"/>
    <dgm:cxn modelId="{B3FFFC6B-5F18-4DFD-9D9A-3CC934D69430}" type="presParOf" srcId="{D9753C41-DCB9-4CBA-BD54-99B9DAF42805}" destId="{B6B079A9-EAE2-4E2F-9667-DA965AF5F904}" srcOrd="2" destOrd="0" presId="urn:microsoft.com/office/officeart/2008/layout/LinedList"/>
    <dgm:cxn modelId="{69942447-B198-49F0-8F2A-30F908758065}" type="presParOf" srcId="{4ED6C6CA-025B-4BEB-BFB3-1D91B3864B76}" destId="{63D9723F-6437-4E1B-9A31-D5F3CEE610AD}" srcOrd="8" destOrd="0" presId="urn:microsoft.com/office/officeart/2008/layout/LinedList"/>
    <dgm:cxn modelId="{DF6E5B8E-A2E1-4425-8DB1-88CFE46A9C93}" type="presParOf" srcId="{4ED6C6CA-025B-4BEB-BFB3-1D91B3864B76}" destId="{690B87E8-D3D5-4173-8066-95FA341FA6EB}" srcOrd="9"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48E76BD-32BA-461E-9824-FFA0C7B4666D}" type="doc">
      <dgm:prSet loTypeId="urn:microsoft.com/office/officeart/2008/layout/VerticalCurvedList" loCatId="list" qsTypeId="urn:microsoft.com/office/officeart/2005/8/quickstyle/simple2" qsCatId="simple" csTypeId="urn:microsoft.com/office/officeart/2005/8/colors/accent2_1" csCatId="accent2" phldr="1"/>
      <dgm:spPr/>
      <dgm:t>
        <a:bodyPr/>
        <a:lstStyle/>
        <a:p>
          <a:endParaRPr lang="es-CO"/>
        </a:p>
      </dgm:t>
    </dgm:pt>
    <dgm:pt modelId="{725D1453-21BB-4E02-A0B1-D1A027B7EDF1}">
      <dgm:prSet phldrT="[Texto]" custT="1"/>
      <dgm:spPr/>
      <dgm:t>
        <a:bodyPr/>
        <a:lstStyle/>
        <a:p>
          <a:r>
            <a:rPr lang="es-CO" sz="1800" b="0">
              <a:latin typeface="Arial Nova Light" panose="020B0304020202020204" pitchFamily="34" charset="0"/>
            </a:rPr>
            <a:t>Implementación de políticas y estrategias adecuadas </a:t>
          </a:r>
        </a:p>
      </dgm:t>
    </dgm:pt>
    <dgm:pt modelId="{205E824C-EF0C-400A-9432-C5FEF603A92F}" type="parTrans" cxnId="{F2E32B1A-3CEF-4A4B-B438-7B6E5A95C69F}">
      <dgm:prSet/>
      <dgm:spPr/>
      <dgm:t>
        <a:bodyPr/>
        <a:lstStyle/>
        <a:p>
          <a:endParaRPr lang="es-CO" sz="2000"/>
        </a:p>
      </dgm:t>
    </dgm:pt>
    <dgm:pt modelId="{FBDD99EA-EED8-4A8D-B485-0524A02048B6}" type="sibTrans" cxnId="{F2E32B1A-3CEF-4A4B-B438-7B6E5A95C69F}">
      <dgm:prSet/>
      <dgm:spPr/>
      <dgm:t>
        <a:bodyPr/>
        <a:lstStyle/>
        <a:p>
          <a:endParaRPr lang="es-CO" sz="2000"/>
        </a:p>
      </dgm:t>
    </dgm:pt>
    <dgm:pt modelId="{3A26726D-E3A1-40FF-B24D-A9D51038AB2B}">
      <dgm:prSet phldrT="[Texto]" custT="1"/>
      <dgm:spPr/>
      <dgm:t>
        <a:bodyPr/>
        <a:lstStyle/>
        <a:p>
          <a:r>
            <a:rPr lang="es-CO" sz="1800" b="1">
              <a:latin typeface="Arial Nova Light" panose="020B0304020202020204" pitchFamily="34" charset="0"/>
            </a:rPr>
            <a:t>Consolidación de capacidades de organizaciones de productores seleccionadas</a:t>
          </a:r>
        </a:p>
      </dgm:t>
    </dgm:pt>
    <dgm:pt modelId="{EE21CA38-9AD6-4E87-87D2-11BD9DCA1178}" type="parTrans" cxnId="{CC9A6F4B-65CB-4E24-B8B6-402377941204}">
      <dgm:prSet/>
      <dgm:spPr/>
      <dgm:t>
        <a:bodyPr/>
        <a:lstStyle/>
        <a:p>
          <a:endParaRPr lang="es-CO" sz="2000"/>
        </a:p>
      </dgm:t>
    </dgm:pt>
    <dgm:pt modelId="{CB91775F-2826-4A55-A602-6E93CFAE42AD}" type="sibTrans" cxnId="{CC9A6F4B-65CB-4E24-B8B6-402377941204}">
      <dgm:prSet/>
      <dgm:spPr/>
      <dgm:t>
        <a:bodyPr/>
        <a:lstStyle/>
        <a:p>
          <a:endParaRPr lang="es-CO" sz="2000"/>
        </a:p>
      </dgm:t>
    </dgm:pt>
    <dgm:pt modelId="{792AE471-F2BC-4B33-984A-F1F8D68B8782}">
      <dgm:prSet phldrT="[Texto]" custT="1"/>
      <dgm:spPr/>
      <dgm:t>
        <a:bodyPr/>
        <a:lstStyle/>
        <a:p>
          <a:r>
            <a:rPr lang="es-CO" sz="1800">
              <a:latin typeface="Arial Nova Light" panose="020B0304020202020204" pitchFamily="34" charset="0"/>
            </a:rPr>
            <a:t>Fomento de sinergias entre actores clave</a:t>
          </a:r>
        </a:p>
      </dgm:t>
    </dgm:pt>
    <dgm:pt modelId="{A2D2CB2F-EAD4-411D-93FB-285FB4EE26F6}" type="parTrans" cxnId="{74316F3E-7381-4DD8-863E-D3C65568E446}">
      <dgm:prSet/>
      <dgm:spPr/>
      <dgm:t>
        <a:bodyPr/>
        <a:lstStyle/>
        <a:p>
          <a:endParaRPr lang="es-CO" sz="2000"/>
        </a:p>
      </dgm:t>
    </dgm:pt>
    <dgm:pt modelId="{94B6D8B4-E6DA-49C5-BA6A-A253AED4B11C}" type="sibTrans" cxnId="{74316F3E-7381-4DD8-863E-D3C65568E446}">
      <dgm:prSet/>
      <dgm:spPr/>
      <dgm:t>
        <a:bodyPr/>
        <a:lstStyle/>
        <a:p>
          <a:endParaRPr lang="es-CO" sz="2000"/>
        </a:p>
      </dgm:t>
    </dgm:pt>
    <dgm:pt modelId="{8F5CEF26-6845-438A-9717-F7A19C19271B}">
      <dgm:prSet phldrT="[Texto]" custT="1"/>
      <dgm:spPr/>
      <dgm:t>
        <a:bodyPr/>
        <a:lstStyle/>
        <a:p>
          <a:r>
            <a:rPr lang="es-CO" sz="1800">
              <a:latin typeface="Arial Nova Light" panose="020B0304020202020204" pitchFamily="34" charset="0"/>
            </a:rPr>
            <a:t>Promoción de iniciativas de producción de cacao orgánico, sostenible y de comercio justo </a:t>
          </a:r>
        </a:p>
      </dgm:t>
    </dgm:pt>
    <dgm:pt modelId="{D837C70C-037F-49C8-8208-288C851AB047}" type="parTrans" cxnId="{FC949E5E-3144-4868-9DC7-68260D347269}">
      <dgm:prSet/>
      <dgm:spPr/>
      <dgm:t>
        <a:bodyPr/>
        <a:lstStyle/>
        <a:p>
          <a:endParaRPr lang="es-CO" sz="2000"/>
        </a:p>
      </dgm:t>
    </dgm:pt>
    <dgm:pt modelId="{13E68053-94F3-46BC-8919-8CA4479F85C1}" type="sibTrans" cxnId="{FC949E5E-3144-4868-9DC7-68260D347269}">
      <dgm:prSet/>
      <dgm:spPr/>
      <dgm:t>
        <a:bodyPr/>
        <a:lstStyle/>
        <a:p>
          <a:endParaRPr lang="es-CO" sz="2000"/>
        </a:p>
      </dgm:t>
    </dgm:pt>
    <dgm:pt modelId="{87E463B9-C4B2-46C6-AC2B-4B2BCC32AC7C}">
      <dgm:prSet phldrT="[Texto]" custT="1"/>
      <dgm:spPr/>
      <dgm:t>
        <a:bodyPr/>
        <a:lstStyle/>
        <a:p>
          <a:r>
            <a:rPr lang="es-CO" sz="1800">
              <a:latin typeface="Arial Nova Light" panose="020B0304020202020204" pitchFamily="34" charset="0"/>
            </a:rPr>
            <a:t>Intercambio de experiencias entre los tres países </a:t>
          </a:r>
        </a:p>
      </dgm:t>
    </dgm:pt>
    <dgm:pt modelId="{FAA19198-673E-48B2-8E69-24D7394C316D}" type="parTrans" cxnId="{8C35DE51-A43F-4F81-AA2A-89D3F6AF7E42}">
      <dgm:prSet/>
      <dgm:spPr/>
      <dgm:t>
        <a:bodyPr/>
        <a:lstStyle/>
        <a:p>
          <a:endParaRPr lang="es-CO" sz="2000"/>
        </a:p>
      </dgm:t>
    </dgm:pt>
    <dgm:pt modelId="{3099C1A3-62C8-4790-A3A5-AD7D4215EF0C}" type="sibTrans" cxnId="{8C35DE51-A43F-4F81-AA2A-89D3F6AF7E42}">
      <dgm:prSet/>
      <dgm:spPr/>
      <dgm:t>
        <a:bodyPr/>
        <a:lstStyle/>
        <a:p>
          <a:endParaRPr lang="es-CO" sz="2000"/>
        </a:p>
      </dgm:t>
    </dgm:pt>
    <dgm:pt modelId="{CC05497D-4A17-4AD9-BD67-E0CB3B309863}" type="pres">
      <dgm:prSet presAssocID="{648E76BD-32BA-461E-9824-FFA0C7B4666D}" presName="Name0" presStyleCnt="0">
        <dgm:presLayoutVars>
          <dgm:chMax val="7"/>
          <dgm:chPref val="7"/>
          <dgm:dir/>
        </dgm:presLayoutVars>
      </dgm:prSet>
      <dgm:spPr/>
    </dgm:pt>
    <dgm:pt modelId="{6513B9ED-6399-4077-A5CA-9C6DDF621EA3}" type="pres">
      <dgm:prSet presAssocID="{648E76BD-32BA-461E-9824-FFA0C7B4666D}" presName="Name1" presStyleCnt="0"/>
      <dgm:spPr/>
    </dgm:pt>
    <dgm:pt modelId="{2723EDCC-0AF7-4825-8BEA-C0383CF0712B}" type="pres">
      <dgm:prSet presAssocID="{648E76BD-32BA-461E-9824-FFA0C7B4666D}" presName="cycle" presStyleCnt="0"/>
      <dgm:spPr/>
    </dgm:pt>
    <dgm:pt modelId="{885ECFC1-1213-4802-A5AD-5272F5192882}" type="pres">
      <dgm:prSet presAssocID="{648E76BD-32BA-461E-9824-FFA0C7B4666D}" presName="srcNode" presStyleLbl="node1" presStyleIdx="0" presStyleCnt="5"/>
      <dgm:spPr/>
    </dgm:pt>
    <dgm:pt modelId="{C2581EC6-589F-4EDE-AA37-3D19194F7C69}" type="pres">
      <dgm:prSet presAssocID="{648E76BD-32BA-461E-9824-FFA0C7B4666D}" presName="conn" presStyleLbl="parChTrans1D2" presStyleIdx="0" presStyleCnt="1"/>
      <dgm:spPr/>
    </dgm:pt>
    <dgm:pt modelId="{B87BC283-FF42-40A9-86DB-40563A3F3AE5}" type="pres">
      <dgm:prSet presAssocID="{648E76BD-32BA-461E-9824-FFA0C7B4666D}" presName="extraNode" presStyleLbl="node1" presStyleIdx="0" presStyleCnt="5"/>
      <dgm:spPr/>
    </dgm:pt>
    <dgm:pt modelId="{95744B5B-9318-4D2F-8A7F-9F9F31FF33FF}" type="pres">
      <dgm:prSet presAssocID="{648E76BD-32BA-461E-9824-FFA0C7B4666D}" presName="dstNode" presStyleLbl="node1" presStyleIdx="0" presStyleCnt="5"/>
      <dgm:spPr/>
    </dgm:pt>
    <dgm:pt modelId="{60338785-FB5A-4454-B833-7EFC26036502}" type="pres">
      <dgm:prSet presAssocID="{725D1453-21BB-4E02-A0B1-D1A027B7EDF1}" presName="text_1" presStyleLbl="node1" presStyleIdx="0" presStyleCnt="5">
        <dgm:presLayoutVars>
          <dgm:bulletEnabled val="1"/>
        </dgm:presLayoutVars>
      </dgm:prSet>
      <dgm:spPr/>
    </dgm:pt>
    <dgm:pt modelId="{1DEDACD9-7961-413A-BB54-C949ABB578EA}" type="pres">
      <dgm:prSet presAssocID="{725D1453-21BB-4E02-A0B1-D1A027B7EDF1}" presName="accent_1" presStyleCnt="0"/>
      <dgm:spPr/>
    </dgm:pt>
    <dgm:pt modelId="{13BF170C-E709-4C0E-917B-B966B1B0F256}" type="pres">
      <dgm:prSet presAssocID="{725D1453-21BB-4E02-A0B1-D1A027B7EDF1}" presName="accentRepeatNode" presStyleLbl="solidFgAcc1" presStyleIdx="0" presStyleCnt="5"/>
      <dgm:spPr/>
    </dgm:pt>
    <dgm:pt modelId="{949384C1-FD71-46BF-A8A6-56D69C420CB1}" type="pres">
      <dgm:prSet presAssocID="{3A26726D-E3A1-40FF-B24D-A9D51038AB2B}" presName="text_2" presStyleLbl="node1" presStyleIdx="1" presStyleCnt="5" custScaleY="199885">
        <dgm:presLayoutVars>
          <dgm:bulletEnabled val="1"/>
        </dgm:presLayoutVars>
      </dgm:prSet>
      <dgm:spPr/>
    </dgm:pt>
    <dgm:pt modelId="{15D64862-299B-4F69-A78A-EFBC807B6653}" type="pres">
      <dgm:prSet presAssocID="{3A26726D-E3A1-40FF-B24D-A9D51038AB2B}" presName="accent_2" presStyleCnt="0"/>
      <dgm:spPr/>
    </dgm:pt>
    <dgm:pt modelId="{7243BCB7-1893-4FFB-897F-D3C2BCC40D5C}" type="pres">
      <dgm:prSet presAssocID="{3A26726D-E3A1-40FF-B24D-A9D51038AB2B}" presName="accentRepeatNode" presStyleLbl="solidFgAcc1" presStyleIdx="1" presStyleCnt="5"/>
      <dgm:spPr/>
    </dgm:pt>
    <dgm:pt modelId="{56465213-9837-4CE0-AD2D-A0921D86E17A}" type="pres">
      <dgm:prSet presAssocID="{792AE471-F2BC-4B33-984A-F1F8D68B8782}" presName="text_3" presStyleLbl="node1" presStyleIdx="2" presStyleCnt="5">
        <dgm:presLayoutVars>
          <dgm:bulletEnabled val="1"/>
        </dgm:presLayoutVars>
      </dgm:prSet>
      <dgm:spPr/>
    </dgm:pt>
    <dgm:pt modelId="{BE0DF966-8628-4DCF-992E-D067009C8EA0}" type="pres">
      <dgm:prSet presAssocID="{792AE471-F2BC-4B33-984A-F1F8D68B8782}" presName="accent_3" presStyleCnt="0"/>
      <dgm:spPr/>
    </dgm:pt>
    <dgm:pt modelId="{C99A4FB3-BC9A-4584-99C0-ECA1CAA8A606}" type="pres">
      <dgm:prSet presAssocID="{792AE471-F2BC-4B33-984A-F1F8D68B8782}" presName="accentRepeatNode" presStyleLbl="solidFgAcc1" presStyleIdx="2" presStyleCnt="5"/>
      <dgm:spPr/>
    </dgm:pt>
    <dgm:pt modelId="{A0599523-641A-4135-9042-E5BE822E94D3}" type="pres">
      <dgm:prSet presAssocID="{8F5CEF26-6845-438A-9717-F7A19C19271B}" presName="text_4" presStyleLbl="node1" presStyleIdx="3" presStyleCnt="5">
        <dgm:presLayoutVars>
          <dgm:bulletEnabled val="1"/>
        </dgm:presLayoutVars>
      </dgm:prSet>
      <dgm:spPr/>
    </dgm:pt>
    <dgm:pt modelId="{9FC4486A-5538-41E1-90E0-7113FC9E819B}" type="pres">
      <dgm:prSet presAssocID="{8F5CEF26-6845-438A-9717-F7A19C19271B}" presName="accent_4" presStyleCnt="0"/>
      <dgm:spPr/>
    </dgm:pt>
    <dgm:pt modelId="{AD605DF4-5501-4F9E-B561-43FBEC69FBF8}" type="pres">
      <dgm:prSet presAssocID="{8F5CEF26-6845-438A-9717-F7A19C19271B}" presName="accentRepeatNode" presStyleLbl="solidFgAcc1" presStyleIdx="3" presStyleCnt="5"/>
      <dgm:spPr/>
    </dgm:pt>
    <dgm:pt modelId="{6D21E4C4-945E-4919-8CF8-F04181803FA9}" type="pres">
      <dgm:prSet presAssocID="{87E463B9-C4B2-46C6-AC2B-4B2BCC32AC7C}" presName="text_5" presStyleLbl="node1" presStyleIdx="4" presStyleCnt="5">
        <dgm:presLayoutVars>
          <dgm:bulletEnabled val="1"/>
        </dgm:presLayoutVars>
      </dgm:prSet>
      <dgm:spPr/>
    </dgm:pt>
    <dgm:pt modelId="{512280C2-3F70-4A67-B752-E3378AEFAF86}" type="pres">
      <dgm:prSet presAssocID="{87E463B9-C4B2-46C6-AC2B-4B2BCC32AC7C}" presName="accent_5" presStyleCnt="0"/>
      <dgm:spPr/>
    </dgm:pt>
    <dgm:pt modelId="{2A4C06E2-06E7-498C-BA84-2B6C851AD8C5}" type="pres">
      <dgm:prSet presAssocID="{87E463B9-C4B2-46C6-AC2B-4B2BCC32AC7C}" presName="accentRepeatNode" presStyleLbl="solidFgAcc1" presStyleIdx="4" presStyleCnt="5"/>
      <dgm:spPr/>
    </dgm:pt>
  </dgm:ptLst>
  <dgm:cxnLst>
    <dgm:cxn modelId="{53473C13-F578-49C4-BCA7-C9763CA85D0A}" type="presOf" srcId="{87E463B9-C4B2-46C6-AC2B-4B2BCC32AC7C}" destId="{6D21E4C4-945E-4919-8CF8-F04181803FA9}" srcOrd="0" destOrd="0" presId="urn:microsoft.com/office/officeart/2008/layout/VerticalCurvedList"/>
    <dgm:cxn modelId="{F2E32B1A-3CEF-4A4B-B438-7B6E5A95C69F}" srcId="{648E76BD-32BA-461E-9824-FFA0C7B4666D}" destId="{725D1453-21BB-4E02-A0B1-D1A027B7EDF1}" srcOrd="0" destOrd="0" parTransId="{205E824C-EF0C-400A-9432-C5FEF603A92F}" sibTransId="{FBDD99EA-EED8-4A8D-B485-0524A02048B6}"/>
    <dgm:cxn modelId="{8077C222-7C7B-4929-8093-8946F3C8347D}" type="presOf" srcId="{792AE471-F2BC-4B33-984A-F1F8D68B8782}" destId="{56465213-9837-4CE0-AD2D-A0921D86E17A}" srcOrd="0" destOrd="0" presId="urn:microsoft.com/office/officeart/2008/layout/VerticalCurvedList"/>
    <dgm:cxn modelId="{74316F3E-7381-4DD8-863E-D3C65568E446}" srcId="{648E76BD-32BA-461E-9824-FFA0C7B4666D}" destId="{792AE471-F2BC-4B33-984A-F1F8D68B8782}" srcOrd="2" destOrd="0" parTransId="{A2D2CB2F-EAD4-411D-93FB-285FB4EE26F6}" sibTransId="{94B6D8B4-E6DA-49C5-BA6A-A253AED4B11C}"/>
    <dgm:cxn modelId="{FC949E5E-3144-4868-9DC7-68260D347269}" srcId="{648E76BD-32BA-461E-9824-FFA0C7B4666D}" destId="{8F5CEF26-6845-438A-9717-F7A19C19271B}" srcOrd="3" destOrd="0" parTransId="{D837C70C-037F-49C8-8208-288C851AB047}" sibTransId="{13E68053-94F3-46BC-8919-8CA4479F85C1}"/>
    <dgm:cxn modelId="{CC9A6F4B-65CB-4E24-B8B6-402377941204}" srcId="{648E76BD-32BA-461E-9824-FFA0C7B4666D}" destId="{3A26726D-E3A1-40FF-B24D-A9D51038AB2B}" srcOrd="1" destOrd="0" parTransId="{EE21CA38-9AD6-4E87-87D2-11BD9DCA1178}" sibTransId="{CB91775F-2826-4A55-A602-6E93CFAE42AD}"/>
    <dgm:cxn modelId="{8C35DE51-A43F-4F81-AA2A-89D3F6AF7E42}" srcId="{648E76BD-32BA-461E-9824-FFA0C7B4666D}" destId="{87E463B9-C4B2-46C6-AC2B-4B2BCC32AC7C}" srcOrd="4" destOrd="0" parTransId="{FAA19198-673E-48B2-8E69-24D7394C316D}" sibTransId="{3099C1A3-62C8-4790-A3A5-AD7D4215EF0C}"/>
    <dgm:cxn modelId="{D27CC68D-2BD0-4316-9F80-83B78B5A1828}" type="presOf" srcId="{8F5CEF26-6845-438A-9717-F7A19C19271B}" destId="{A0599523-641A-4135-9042-E5BE822E94D3}" srcOrd="0" destOrd="0" presId="urn:microsoft.com/office/officeart/2008/layout/VerticalCurvedList"/>
    <dgm:cxn modelId="{B22338A1-F6BC-403F-BFFE-5BF9B2F228B7}" type="presOf" srcId="{FBDD99EA-EED8-4A8D-B485-0524A02048B6}" destId="{C2581EC6-589F-4EDE-AA37-3D19194F7C69}" srcOrd="0" destOrd="0" presId="urn:microsoft.com/office/officeart/2008/layout/VerticalCurvedList"/>
    <dgm:cxn modelId="{B007DBBC-A6AE-4C0D-B6CF-D26BD6D15F52}" type="presOf" srcId="{3A26726D-E3A1-40FF-B24D-A9D51038AB2B}" destId="{949384C1-FD71-46BF-A8A6-56D69C420CB1}" srcOrd="0" destOrd="0" presId="urn:microsoft.com/office/officeart/2008/layout/VerticalCurvedList"/>
    <dgm:cxn modelId="{F900E1C2-B904-4DDF-9525-23D56C97C2D4}" type="presOf" srcId="{648E76BD-32BA-461E-9824-FFA0C7B4666D}" destId="{CC05497D-4A17-4AD9-BD67-E0CB3B309863}" srcOrd="0" destOrd="0" presId="urn:microsoft.com/office/officeart/2008/layout/VerticalCurvedList"/>
    <dgm:cxn modelId="{73F789D1-5B17-42E2-B1B8-A8E8997E01FD}" type="presOf" srcId="{725D1453-21BB-4E02-A0B1-D1A027B7EDF1}" destId="{60338785-FB5A-4454-B833-7EFC26036502}" srcOrd="0" destOrd="0" presId="urn:microsoft.com/office/officeart/2008/layout/VerticalCurvedList"/>
    <dgm:cxn modelId="{75BAF413-A109-40D6-9092-0AE25AF13E86}" type="presParOf" srcId="{CC05497D-4A17-4AD9-BD67-E0CB3B309863}" destId="{6513B9ED-6399-4077-A5CA-9C6DDF621EA3}" srcOrd="0" destOrd="0" presId="urn:microsoft.com/office/officeart/2008/layout/VerticalCurvedList"/>
    <dgm:cxn modelId="{8BEA3747-48FA-483B-90B0-5A2FC3E1D27F}" type="presParOf" srcId="{6513B9ED-6399-4077-A5CA-9C6DDF621EA3}" destId="{2723EDCC-0AF7-4825-8BEA-C0383CF0712B}" srcOrd="0" destOrd="0" presId="urn:microsoft.com/office/officeart/2008/layout/VerticalCurvedList"/>
    <dgm:cxn modelId="{8D9A6F95-86D5-4D34-8A9E-7645B4C36C89}" type="presParOf" srcId="{2723EDCC-0AF7-4825-8BEA-C0383CF0712B}" destId="{885ECFC1-1213-4802-A5AD-5272F5192882}" srcOrd="0" destOrd="0" presId="urn:microsoft.com/office/officeart/2008/layout/VerticalCurvedList"/>
    <dgm:cxn modelId="{8C924778-1CC8-4394-B556-89BF9DFF50EB}" type="presParOf" srcId="{2723EDCC-0AF7-4825-8BEA-C0383CF0712B}" destId="{C2581EC6-589F-4EDE-AA37-3D19194F7C69}" srcOrd="1" destOrd="0" presId="urn:microsoft.com/office/officeart/2008/layout/VerticalCurvedList"/>
    <dgm:cxn modelId="{734F2290-00AF-458B-87D2-2FC881139422}" type="presParOf" srcId="{2723EDCC-0AF7-4825-8BEA-C0383CF0712B}" destId="{B87BC283-FF42-40A9-86DB-40563A3F3AE5}" srcOrd="2" destOrd="0" presId="urn:microsoft.com/office/officeart/2008/layout/VerticalCurvedList"/>
    <dgm:cxn modelId="{F3A834D2-44E7-48ED-9088-598747DC7563}" type="presParOf" srcId="{2723EDCC-0AF7-4825-8BEA-C0383CF0712B}" destId="{95744B5B-9318-4D2F-8A7F-9F9F31FF33FF}" srcOrd="3" destOrd="0" presId="urn:microsoft.com/office/officeart/2008/layout/VerticalCurvedList"/>
    <dgm:cxn modelId="{977D8A37-58FB-4379-AB73-57C8709CF6E7}" type="presParOf" srcId="{6513B9ED-6399-4077-A5CA-9C6DDF621EA3}" destId="{60338785-FB5A-4454-B833-7EFC26036502}" srcOrd="1" destOrd="0" presId="urn:microsoft.com/office/officeart/2008/layout/VerticalCurvedList"/>
    <dgm:cxn modelId="{520C94AF-79F3-4844-9799-5FBE2726B305}" type="presParOf" srcId="{6513B9ED-6399-4077-A5CA-9C6DDF621EA3}" destId="{1DEDACD9-7961-413A-BB54-C949ABB578EA}" srcOrd="2" destOrd="0" presId="urn:microsoft.com/office/officeart/2008/layout/VerticalCurvedList"/>
    <dgm:cxn modelId="{21B18838-EFD9-4535-8B42-D7EE3BE61CF8}" type="presParOf" srcId="{1DEDACD9-7961-413A-BB54-C949ABB578EA}" destId="{13BF170C-E709-4C0E-917B-B966B1B0F256}" srcOrd="0" destOrd="0" presId="urn:microsoft.com/office/officeart/2008/layout/VerticalCurvedList"/>
    <dgm:cxn modelId="{2A19122A-AA1F-4EDC-BDF3-C3D72994D39F}" type="presParOf" srcId="{6513B9ED-6399-4077-A5CA-9C6DDF621EA3}" destId="{949384C1-FD71-46BF-A8A6-56D69C420CB1}" srcOrd="3" destOrd="0" presId="urn:microsoft.com/office/officeart/2008/layout/VerticalCurvedList"/>
    <dgm:cxn modelId="{82400D5F-E6B5-4038-8DB3-73CAA4F9A287}" type="presParOf" srcId="{6513B9ED-6399-4077-A5CA-9C6DDF621EA3}" destId="{15D64862-299B-4F69-A78A-EFBC807B6653}" srcOrd="4" destOrd="0" presId="urn:microsoft.com/office/officeart/2008/layout/VerticalCurvedList"/>
    <dgm:cxn modelId="{9504CBA7-91FE-4FF9-A42D-7087F8A625BD}" type="presParOf" srcId="{15D64862-299B-4F69-A78A-EFBC807B6653}" destId="{7243BCB7-1893-4FFB-897F-D3C2BCC40D5C}" srcOrd="0" destOrd="0" presId="urn:microsoft.com/office/officeart/2008/layout/VerticalCurvedList"/>
    <dgm:cxn modelId="{36A42EDA-A19F-4E6D-8ED2-361E3195F328}" type="presParOf" srcId="{6513B9ED-6399-4077-A5CA-9C6DDF621EA3}" destId="{56465213-9837-4CE0-AD2D-A0921D86E17A}" srcOrd="5" destOrd="0" presId="urn:microsoft.com/office/officeart/2008/layout/VerticalCurvedList"/>
    <dgm:cxn modelId="{0077D080-39A8-4B82-8FBE-5AA72009D926}" type="presParOf" srcId="{6513B9ED-6399-4077-A5CA-9C6DDF621EA3}" destId="{BE0DF966-8628-4DCF-992E-D067009C8EA0}" srcOrd="6" destOrd="0" presId="urn:microsoft.com/office/officeart/2008/layout/VerticalCurvedList"/>
    <dgm:cxn modelId="{B5072CED-4D90-4B5B-A3E3-E3BBAD710B0E}" type="presParOf" srcId="{BE0DF966-8628-4DCF-992E-D067009C8EA0}" destId="{C99A4FB3-BC9A-4584-99C0-ECA1CAA8A606}" srcOrd="0" destOrd="0" presId="urn:microsoft.com/office/officeart/2008/layout/VerticalCurvedList"/>
    <dgm:cxn modelId="{FE0B1AC4-5E42-4852-8B3D-7438289D44B7}" type="presParOf" srcId="{6513B9ED-6399-4077-A5CA-9C6DDF621EA3}" destId="{A0599523-641A-4135-9042-E5BE822E94D3}" srcOrd="7" destOrd="0" presId="urn:microsoft.com/office/officeart/2008/layout/VerticalCurvedList"/>
    <dgm:cxn modelId="{12257390-80DE-417E-9C91-DCD97BC4A6F6}" type="presParOf" srcId="{6513B9ED-6399-4077-A5CA-9C6DDF621EA3}" destId="{9FC4486A-5538-41E1-90E0-7113FC9E819B}" srcOrd="8" destOrd="0" presId="urn:microsoft.com/office/officeart/2008/layout/VerticalCurvedList"/>
    <dgm:cxn modelId="{BE02042D-8B33-4DE6-A60C-E918F7378977}" type="presParOf" srcId="{9FC4486A-5538-41E1-90E0-7113FC9E819B}" destId="{AD605DF4-5501-4F9E-B561-43FBEC69FBF8}" srcOrd="0" destOrd="0" presId="urn:microsoft.com/office/officeart/2008/layout/VerticalCurvedList"/>
    <dgm:cxn modelId="{A4CD945D-2758-4396-B72B-38E6202F184B}" type="presParOf" srcId="{6513B9ED-6399-4077-A5CA-9C6DDF621EA3}" destId="{6D21E4C4-945E-4919-8CF8-F04181803FA9}" srcOrd="9" destOrd="0" presId="urn:microsoft.com/office/officeart/2008/layout/VerticalCurvedList"/>
    <dgm:cxn modelId="{FD439E57-B55B-4D08-AB52-EBD7E619E26F}" type="presParOf" srcId="{6513B9ED-6399-4077-A5CA-9C6DDF621EA3}" destId="{512280C2-3F70-4A67-B752-E3378AEFAF86}" srcOrd="10" destOrd="0" presId="urn:microsoft.com/office/officeart/2008/layout/VerticalCurvedList"/>
    <dgm:cxn modelId="{30DB210A-99F5-409C-B457-8E1B2208A1D7}" type="presParOf" srcId="{512280C2-3F70-4A67-B752-E3378AEFAF86}" destId="{2A4C06E2-06E7-498C-BA84-2B6C851AD8C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C2C9D4F3-47B9-4D90-8815-4BD5767306DD}" type="doc">
      <dgm:prSet loTypeId="urn:microsoft.com/office/officeart/2005/8/layout/chevron1" loCatId="process" qsTypeId="urn:microsoft.com/office/officeart/2005/8/quickstyle/simple1" qsCatId="simple" csTypeId="urn:microsoft.com/office/officeart/2005/8/colors/accent1_1" csCatId="accent1" phldr="1"/>
      <dgm:spPr/>
      <dgm:t>
        <a:bodyPr/>
        <a:lstStyle/>
        <a:p>
          <a:endParaRPr lang="es-CO"/>
        </a:p>
      </dgm:t>
    </dgm:pt>
    <dgm:pt modelId="{951F6FBE-6630-4C03-9367-7AACD5654E2F}">
      <dgm:prSet custT="1"/>
      <dgm:spPr>
        <a:solidFill>
          <a:schemeClr val="accent2">
            <a:lumMod val="60000"/>
            <a:lumOff val="40000"/>
          </a:schemeClr>
        </a:solidFill>
      </dgm:spPr>
      <dgm:t>
        <a:bodyPr/>
        <a:lstStyle/>
        <a:p>
          <a:r>
            <a:rPr lang="es-CO" sz="1800">
              <a:latin typeface="Arial Nova Light" panose="020B0304020202020204" pitchFamily="34" charset="0"/>
            </a:rPr>
            <a:t>Estrategia</a:t>
          </a:r>
        </a:p>
      </dgm:t>
    </dgm:pt>
    <dgm:pt modelId="{12E41C3E-AE81-454A-92A5-B5A35C04FD21}" type="parTrans" cxnId="{C9237231-3CFD-4010-80DE-37E6B1F99EE9}">
      <dgm:prSet/>
      <dgm:spPr/>
      <dgm:t>
        <a:bodyPr/>
        <a:lstStyle/>
        <a:p>
          <a:endParaRPr lang="es-CO" sz="1800">
            <a:latin typeface="Arial Nova Light" panose="020B0304020202020204" pitchFamily="34" charset="0"/>
          </a:endParaRPr>
        </a:p>
      </dgm:t>
    </dgm:pt>
    <dgm:pt modelId="{474EFB52-0992-4721-9BF6-783C7E066D60}" type="sibTrans" cxnId="{C9237231-3CFD-4010-80DE-37E6B1F99EE9}">
      <dgm:prSet custT="1"/>
      <dgm:spPr/>
      <dgm:t>
        <a:bodyPr/>
        <a:lstStyle/>
        <a:p>
          <a:endParaRPr lang="es-CO" sz="1800">
            <a:latin typeface="Arial Nova Light" panose="020B0304020202020204" pitchFamily="34" charset="0"/>
          </a:endParaRPr>
        </a:p>
      </dgm:t>
    </dgm:pt>
    <dgm:pt modelId="{FEB639CB-1478-4E8F-A75F-AC150B86F82E}">
      <dgm:prSet custT="1"/>
      <dgm:spPr/>
      <dgm:t>
        <a:bodyPr/>
        <a:lstStyle/>
        <a:p>
          <a:r>
            <a:rPr lang="es-CO" sz="1800">
              <a:latin typeface="Arial Nova Light" panose="020B0304020202020204" pitchFamily="34" charset="0"/>
            </a:rPr>
            <a:t>Consolidación capacidades organizaciones cacaoteras </a:t>
          </a:r>
        </a:p>
      </dgm:t>
    </dgm:pt>
    <dgm:pt modelId="{A05CC282-EB87-49EB-AE64-B130273C464A}" type="parTrans" cxnId="{DE866A04-030B-4527-9F9E-1DBD9844DBE0}">
      <dgm:prSet/>
      <dgm:spPr/>
      <dgm:t>
        <a:bodyPr/>
        <a:lstStyle/>
        <a:p>
          <a:endParaRPr lang="es-CO" sz="1800">
            <a:latin typeface="Arial Nova Light" panose="020B0304020202020204" pitchFamily="34" charset="0"/>
          </a:endParaRPr>
        </a:p>
      </dgm:t>
    </dgm:pt>
    <dgm:pt modelId="{43B6A794-7867-4866-9710-FFD605F79F3E}" type="sibTrans" cxnId="{DE866A04-030B-4527-9F9E-1DBD9844DBE0}">
      <dgm:prSet custT="1"/>
      <dgm:spPr/>
      <dgm:t>
        <a:bodyPr/>
        <a:lstStyle/>
        <a:p>
          <a:endParaRPr lang="es-CO" sz="1800">
            <a:latin typeface="Arial Nova Light" panose="020B0304020202020204" pitchFamily="34" charset="0"/>
          </a:endParaRPr>
        </a:p>
      </dgm:t>
    </dgm:pt>
    <dgm:pt modelId="{FAF2BF6E-1090-4DCB-9365-2A4DCE828BF3}">
      <dgm:prSet custT="1"/>
      <dgm:spPr/>
      <dgm:t>
        <a:bodyPr/>
        <a:lstStyle/>
        <a:p>
          <a:r>
            <a:rPr lang="es-CO" sz="1800">
              <a:latin typeface="Arial Nova Light" panose="020B0304020202020204" pitchFamily="34" charset="0"/>
            </a:rPr>
            <a:t>Diseño mecanismo de financiamiento</a:t>
          </a:r>
        </a:p>
      </dgm:t>
    </dgm:pt>
    <dgm:pt modelId="{DFF6925D-E542-4B65-8741-F9F4C6B4D7F9}" type="parTrans" cxnId="{46369E0B-08B5-4A6B-B749-6A1D35465010}">
      <dgm:prSet/>
      <dgm:spPr/>
      <dgm:t>
        <a:bodyPr/>
        <a:lstStyle/>
        <a:p>
          <a:endParaRPr lang="es-CO" sz="1800">
            <a:latin typeface="Arial Nova Light" panose="020B0304020202020204" pitchFamily="34" charset="0"/>
          </a:endParaRPr>
        </a:p>
      </dgm:t>
    </dgm:pt>
    <dgm:pt modelId="{4C2642BD-481E-435B-9287-FF987068D288}" type="sibTrans" cxnId="{46369E0B-08B5-4A6B-B749-6A1D35465010}">
      <dgm:prSet/>
      <dgm:spPr/>
      <dgm:t>
        <a:bodyPr/>
        <a:lstStyle/>
        <a:p>
          <a:endParaRPr lang="es-CO" sz="1800">
            <a:latin typeface="Arial Nova Light" panose="020B0304020202020204" pitchFamily="34" charset="0"/>
          </a:endParaRPr>
        </a:p>
      </dgm:t>
    </dgm:pt>
    <dgm:pt modelId="{69B39487-E36F-41E5-A800-1D62A64CB9E2}" type="pres">
      <dgm:prSet presAssocID="{C2C9D4F3-47B9-4D90-8815-4BD5767306DD}" presName="Name0" presStyleCnt="0">
        <dgm:presLayoutVars>
          <dgm:dir/>
          <dgm:animLvl val="lvl"/>
          <dgm:resizeHandles val="exact"/>
        </dgm:presLayoutVars>
      </dgm:prSet>
      <dgm:spPr/>
    </dgm:pt>
    <dgm:pt modelId="{1023A7D6-C9C0-487D-ACCA-1FACFD8870ED}" type="pres">
      <dgm:prSet presAssocID="{951F6FBE-6630-4C03-9367-7AACD5654E2F}" presName="parTxOnly" presStyleLbl="node1" presStyleIdx="0" presStyleCnt="3">
        <dgm:presLayoutVars>
          <dgm:chMax val="0"/>
          <dgm:chPref val="0"/>
          <dgm:bulletEnabled val="1"/>
        </dgm:presLayoutVars>
      </dgm:prSet>
      <dgm:spPr/>
    </dgm:pt>
    <dgm:pt modelId="{2E4A258B-5EDF-480A-B1F5-771B9082B14A}" type="pres">
      <dgm:prSet presAssocID="{474EFB52-0992-4721-9BF6-783C7E066D60}" presName="parTxOnlySpace" presStyleCnt="0"/>
      <dgm:spPr/>
    </dgm:pt>
    <dgm:pt modelId="{0F8DF029-3D35-421C-9A0F-1410F55C1127}" type="pres">
      <dgm:prSet presAssocID="{FEB639CB-1478-4E8F-A75F-AC150B86F82E}" presName="parTxOnly" presStyleLbl="node1" presStyleIdx="1" presStyleCnt="3">
        <dgm:presLayoutVars>
          <dgm:chMax val="0"/>
          <dgm:chPref val="0"/>
          <dgm:bulletEnabled val="1"/>
        </dgm:presLayoutVars>
      </dgm:prSet>
      <dgm:spPr/>
    </dgm:pt>
    <dgm:pt modelId="{35F55B46-8DD9-4EE1-BA1B-A6420AFAB3EC}" type="pres">
      <dgm:prSet presAssocID="{43B6A794-7867-4866-9710-FFD605F79F3E}" presName="parTxOnlySpace" presStyleCnt="0"/>
      <dgm:spPr/>
    </dgm:pt>
    <dgm:pt modelId="{B18CFDD4-904C-4365-8CFE-C06F701B7AE5}" type="pres">
      <dgm:prSet presAssocID="{FAF2BF6E-1090-4DCB-9365-2A4DCE828BF3}" presName="parTxOnly" presStyleLbl="node1" presStyleIdx="2" presStyleCnt="3">
        <dgm:presLayoutVars>
          <dgm:chMax val="0"/>
          <dgm:chPref val="0"/>
          <dgm:bulletEnabled val="1"/>
        </dgm:presLayoutVars>
      </dgm:prSet>
      <dgm:spPr/>
    </dgm:pt>
  </dgm:ptLst>
  <dgm:cxnLst>
    <dgm:cxn modelId="{DE866A04-030B-4527-9F9E-1DBD9844DBE0}" srcId="{C2C9D4F3-47B9-4D90-8815-4BD5767306DD}" destId="{FEB639CB-1478-4E8F-A75F-AC150B86F82E}" srcOrd="1" destOrd="0" parTransId="{A05CC282-EB87-49EB-AE64-B130273C464A}" sibTransId="{43B6A794-7867-4866-9710-FFD605F79F3E}"/>
    <dgm:cxn modelId="{46369E0B-08B5-4A6B-B749-6A1D35465010}" srcId="{C2C9D4F3-47B9-4D90-8815-4BD5767306DD}" destId="{FAF2BF6E-1090-4DCB-9365-2A4DCE828BF3}" srcOrd="2" destOrd="0" parTransId="{DFF6925D-E542-4B65-8741-F9F4C6B4D7F9}" sibTransId="{4C2642BD-481E-435B-9287-FF987068D288}"/>
    <dgm:cxn modelId="{C9237231-3CFD-4010-80DE-37E6B1F99EE9}" srcId="{C2C9D4F3-47B9-4D90-8815-4BD5767306DD}" destId="{951F6FBE-6630-4C03-9367-7AACD5654E2F}" srcOrd="0" destOrd="0" parTransId="{12E41C3E-AE81-454A-92A5-B5A35C04FD21}" sibTransId="{474EFB52-0992-4721-9BF6-783C7E066D60}"/>
    <dgm:cxn modelId="{12AB8F9B-B3AA-4B1A-AA1E-F8A55784CF62}" type="presOf" srcId="{951F6FBE-6630-4C03-9367-7AACD5654E2F}" destId="{1023A7D6-C9C0-487D-ACCA-1FACFD8870ED}" srcOrd="0" destOrd="0" presId="urn:microsoft.com/office/officeart/2005/8/layout/chevron1"/>
    <dgm:cxn modelId="{948B6BC5-D450-4D5D-888F-3513148B8636}" type="presOf" srcId="{C2C9D4F3-47B9-4D90-8815-4BD5767306DD}" destId="{69B39487-E36F-41E5-A800-1D62A64CB9E2}" srcOrd="0" destOrd="0" presId="urn:microsoft.com/office/officeart/2005/8/layout/chevron1"/>
    <dgm:cxn modelId="{06236ACF-0085-41C6-A8C8-2BA1C21DFE9A}" type="presOf" srcId="{FAF2BF6E-1090-4DCB-9365-2A4DCE828BF3}" destId="{B18CFDD4-904C-4365-8CFE-C06F701B7AE5}" srcOrd="0" destOrd="0" presId="urn:microsoft.com/office/officeart/2005/8/layout/chevron1"/>
    <dgm:cxn modelId="{9E1B61E8-A157-4F0C-B268-7E2AD760193D}" type="presOf" srcId="{FEB639CB-1478-4E8F-A75F-AC150B86F82E}" destId="{0F8DF029-3D35-421C-9A0F-1410F55C1127}" srcOrd="0" destOrd="0" presId="urn:microsoft.com/office/officeart/2005/8/layout/chevron1"/>
    <dgm:cxn modelId="{E87C787F-A6F6-415B-A67B-884756686F86}" type="presParOf" srcId="{69B39487-E36F-41E5-A800-1D62A64CB9E2}" destId="{1023A7D6-C9C0-487D-ACCA-1FACFD8870ED}" srcOrd="0" destOrd="0" presId="urn:microsoft.com/office/officeart/2005/8/layout/chevron1"/>
    <dgm:cxn modelId="{AF8522C0-DEAC-4936-863A-ADFFA1A77C84}" type="presParOf" srcId="{69B39487-E36F-41E5-A800-1D62A64CB9E2}" destId="{2E4A258B-5EDF-480A-B1F5-771B9082B14A}" srcOrd="1" destOrd="0" presId="urn:microsoft.com/office/officeart/2005/8/layout/chevron1"/>
    <dgm:cxn modelId="{1016DD4E-3FA9-42CE-832C-844C92612F70}" type="presParOf" srcId="{69B39487-E36F-41E5-A800-1D62A64CB9E2}" destId="{0F8DF029-3D35-421C-9A0F-1410F55C1127}" srcOrd="2" destOrd="0" presId="urn:microsoft.com/office/officeart/2005/8/layout/chevron1"/>
    <dgm:cxn modelId="{F5588A15-2C46-452F-BAD8-D7423DD95AB0}" type="presParOf" srcId="{69B39487-E36F-41E5-A800-1D62A64CB9E2}" destId="{35F55B46-8DD9-4EE1-BA1B-A6420AFAB3EC}" srcOrd="3" destOrd="0" presId="urn:microsoft.com/office/officeart/2005/8/layout/chevron1"/>
    <dgm:cxn modelId="{AAF7C1DF-4774-46C0-A057-1A0B7F9C0206}" type="presParOf" srcId="{69B39487-E36F-41E5-A800-1D62A64CB9E2}" destId="{B18CFDD4-904C-4365-8CFE-C06F701B7AE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638FA2E-60A2-4DFC-9628-5355E6BFC1B6}" type="doc">
      <dgm:prSet loTypeId="urn:microsoft.com/office/officeart/2005/8/layout/lProcess2" loCatId="list" qsTypeId="urn:microsoft.com/office/officeart/2005/8/quickstyle/simple3" qsCatId="simple" csTypeId="urn:microsoft.com/office/officeart/2005/8/colors/accent1_1" csCatId="accent1" phldr="1"/>
      <dgm:spPr/>
      <dgm:t>
        <a:bodyPr/>
        <a:lstStyle/>
        <a:p>
          <a:endParaRPr lang="es-CO"/>
        </a:p>
      </dgm:t>
    </dgm:pt>
    <dgm:pt modelId="{5CDC42E5-562F-4E1A-A1A5-B0545DC6B7F2}">
      <dgm:prSet custT="1"/>
      <dgm:spPr/>
      <dgm:t>
        <a:bodyPr/>
        <a:lstStyle/>
        <a:p>
          <a:pPr marL="0" lvl="0" indent="0" algn="ctr" defTabSz="711200" rtl="0">
            <a:lnSpc>
              <a:spcPct val="90000"/>
            </a:lnSpc>
            <a:spcBef>
              <a:spcPct val="0"/>
            </a:spcBef>
            <a:spcAft>
              <a:spcPct val="35000"/>
            </a:spcAft>
            <a:buNone/>
          </a:pPr>
          <a:r>
            <a:rPr lang="es-ES" sz="1600" kern="1200">
              <a:solidFill>
                <a:prstClr val="black">
                  <a:hueOff val="0"/>
                  <a:satOff val="0"/>
                  <a:lumOff val="0"/>
                  <a:alphaOff val="0"/>
                </a:prstClr>
              </a:solidFill>
              <a:latin typeface="Arial Nova Light" panose="020B0304020202020204" pitchFamily="34" charset="0"/>
              <a:ea typeface="+mn-ea"/>
              <a:cs typeface="+mn-cs"/>
              <a:hlinkClick xmlns:r="http://schemas.openxmlformats.org/officeDocument/2006/relationships" r:id="rId1">
                <a:extLst>
                  <a:ext uri="{A12FA001-AC4F-418D-AE19-62706E023703}">
                    <ahyp:hlinkClr xmlns:ahyp="http://schemas.microsoft.com/office/drawing/2018/hyperlinkcolor" val="tx"/>
                  </a:ext>
                </a:extLst>
              </a:hlinkClick>
            </a:rPr>
            <a:t>Caracterización Nacional  OP</a:t>
          </a:r>
          <a:r>
            <a:rPr lang="es-ES" sz="1600" kern="1200">
              <a:solidFill>
                <a:prstClr val="black">
                  <a:hueOff val="0"/>
                  <a:satOff val="0"/>
                  <a:lumOff val="0"/>
                  <a:alphaOff val="0"/>
                </a:prstClr>
              </a:solidFill>
              <a:latin typeface="Arial Nova Light" panose="020B0304020202020204" pitchFamily="34" charset="0"/>
              <a:ea typeface="+mn-ea"/>
              <a:cs typeface="+mn-cs"/>
            </a:rPr>
            <a:t> </a:t>
          </a:r>
        </a:p>
        <a:p>
          <a:pPr marL="0" lvl="0" algn="ctr" defTabSz="711200" rtl="0">
            <a:lnSpc>
              <a:spcPct val="90000"/>
            </a:lnSpc>
            <a:spcBef>
              <a:spcPct val="0"/>
            </a:spcBef>
            <a:spcAft>
              <a:spcPct val="35000"/>
            </a:spcAft>
            <a:buNone/>
          </a:pPr>
          <a:r>
            <a:rPr lang="es-ES" sz="1600" b="1" kern="1200">
              <a:latin typeface="Arial Nova Light" panose="020B0304020202020204" pitchFamily="34" charset="0"/>
            </a:rPr>
            <a:t>110 </a:t>
          </a:r>
          <a:r>
            <a:rPr lang="es-ES" sz="1600" kern="1200">
              <a:latin typeface="Arial Nova Light" panose="020B0304020202020204" pitchFamily="34" charset="0"/>
            </a:rPr>
            <a:t>Organizaciones</a:t>
          </a:r>
          <a:endParaRPr lang="es-CO" sz="1600" kern="1200">
            <a:latin typeface="Arial Nova Light" panose="020B0304020202020204" pitchFamily="34" charset="0"/>
          </a:endParaRPr>
        </a:p>
      </dgm:t>
    </dgm:pt>
    <dgm:pt modelId="{88B7A9EC-59F9-433D-871B-C30BE35BF53E}" type="parTrans" cxnId="{DFC19DDD-1FF9-41D6-A018-53AC643B72D4}">
      <dgm:prSet/>
      <dgm:spPr/>
      <dgm:t>
        <a:bodyPr/>
        <a:lstStyle/>
        <a:p>
          <a:endParaRPr lang="es-CO" sz="1600">
            <a:latin typeface="Arial Nova Light" panose="020B0304020202020204" pitchFamily="34" charset="0"/>
          </a:endParaRPr>
        </a:p>
      </dgm:t>
    </dgm:pt>
    <dgm:pt modelId="{2EE900A7-489F-42E2-8B4F-6F49FF822970}" type="sibTrans" cxnId="{DFC19DDD-1FF9-41D6-A018-53AC643B72D4}">
      <dgm:prSet/>
      <dgm:spPr/>
      <dgm:t>
        <a:bodyPr/>
        <a:lstStyle/>
        <a:p>
          <a:endParaRPr lang="es-CO" sz="1600">
            <a:latin typeface="Arial Nova Light" panose="020B0304020202020204" pitchFamily="34" charset="0"/>
          </a:endParaRPr>
        </a:p>
      </dgm:t>
    </dgm:pt>
    <dgm:pt modelId="{31820EAE-B894-4049-9218-2FC99339C961}">
      <dgm:prSet custT="1"/>
      <dgm:spPr/>
      <dgm:t>
        <a:bodyPr/>
        <a:lstStyle/>
        <a:p>
          <a:pPr rtl="0"/>
          <a:r>
            <a:rPr lang="es-CO" sz="2000">
              <a:latin typeface="Arial Nova Light" panose="020B0304020202020204" pitchFamily="34" charset="0"/>
            </a:rPr>
            <a:t>Preselección - Diagnóstico</a:t>
          </a:r>
        </a:p>
      </dgm:t>
    </dgm:pt>
    <dgm:pt modelId="{04535CF9-EB0F-4703-8843-4F2BCFC9C0A1}" type="parTrans" cxnId="{364CCEF3-CC7D-4484-BFA5-A9D3B9938954}">
      <dgm:prSet/>
      <dgm:spPr/>
      <dgm:t>
        <a:bodyPr/>
        <a:lstStyle/>
        <a:p>
          <a:endParaRPr lang="es-CO" sz="1600">
            <a:latin typeface="Arial Nova Light" panose="020B0304020202020204" pitchFamily="34" charset="0"/>
          </a:endParaRPr>
        </a:p>
      </dgm:t>
    </dgm:pt>
    <dgm:pt modelId="{4A70F3DD-54C5-447F-A45C-FE31DB3EE588}" type="sibTrans" cxnId="{364CCEF3-CC7D-4484-BFA5-A9D3B9938954}">
      <dgm:prSet/>
      <dgm:spPr/>
      <dgm:t>
        <a:bodyPr/>
        <a:lstStyle/>
        <a:p>
          <a:endParaRPr lang="es-CO" sz="1600">
            <a:latin typeface="Arial Nova Light" panose="020B0304020202020204" pitchFamily="34" charset="0"/>
          </a:endParaRPr>
        </a:p>
      </dgm:t>
    </dgm:pt>
    <dgm:pt modelId="{62C85AAA-ED62-4DE4-95A0-CE46B722A232}">
      <dgm:prSet custT="1"/>
      <dgm:spPr/>
      <dgm:t>
        <a:bodyPr/>
        <a:lstStyle/>
        <a:p>
          <a:pPr rtl="0"/>
          <a:r>
            <a:rPr lang="es-CO" sz="1600">
              <a:latin typeface="Arial Nova Light" panose="020B0304020202020204" pitchFamily="34" charset="0"/>
              <a:hlinkClick xmlns:r="http://schemas.openxmlformats.org/officeDocument/2006/relationships" r:id="rId2"/>
            </a:rPr>
            <a:t>Directorio Nacional Organizaciones Cacaoteras</a:t>
          </a:r>
          <a:r>
            <a:rPr lang="es-CO" sz="1600">
              <a:latin typeface="Arial Nova Light" panose="020B0304020202020204" pitchFamily="34" charset="0"/>
            </a:rPr>
            <a:t>  </a:t>
          </a:r>
        </a:p>
        <a:p>
          <a:pPr rtl="0"/>
          <a:r>
            <a:rPr lang="es-CO" sz="1600" b="1">
              <a:latin typeface="Arial Nova Light" panose="020B0304020202020204" pitchFamily="34" charset="0"/>
            </a:rPr>
            <a:t>247</a:t>
          </a:r>
          <a:r>
            <a:rPr lang="es-CO" sz="1600">
              <a:latin typeface="Arial Nova Light" panose="020B0304020202020204" pitchFamily="34" charset="0"/>
            </a:rPr>
            <a:t> Organizaciones </a:t>
          </a:r>
        </a:p>
      </dgm:t>
    </dgm:pt>
    <dgm:pt modelId="{1CCD7CE1-268A-486E-A8F2-F5EEA2087A79}" type="parTrans" cxnId="{EE1BBF30-08C9-4E4E-8A01-7FEFB2947735}">
      <dgm:prSet/>
      <dgm:spPr/>
      <dgm:t>
        <a:bodyPr/>
        <a:lstStyle/>
        <a:p>
          <a:endParaRPr lang="es-CO" sz="1600">
            <a:latin typeface="Arial Nova Light" panose="020B0304020202020204" pitchFamily="34" charset="0"/>
          </a:endParaRPr>
        </a:p>
      </dgm:t>
    </dgm:pt>
    <dgm:pt modelId="{4DFDA59C-D1E9-42EA-B581-3DBF64FA76BC}" type="sibTrans" cxnId="{EE1BBF30-08C9-4E4E-8A01-7FEFB2947735}">
      <dgm:prSet/>
      <dgm:spPr/>
      <dgm:t>
        <a:bodyPr/>
        <a:lstStyle/>
        <a:p>
          <a:endParaRPr lang="es-CO" sz="1600">
            <a:latin typeface="Arial Nova Light" panose="020B0304020202020204" pitchFamily="34" charset="0"/>
          </a:endParaRPr>
        </a:p>
      </dgm:t>
    </dgm:pt>
    <dgm:pt modelId="{D440984B-4696-4515-9221-7679CD909C47}">
      <dgm:prSet custT="1"/>
      <dgm:spPr/>
      <dgm:t>
        <a:bodyPr/>
        <a:lstStyle/>
        <a:p>
          <a:pPr rtl="0"/>
          <a:r>
            <a:rPr lang="es-CO" sz="1600" b="1">
              <a:latin typeface="Arial Nova Light" panose="020B0304020202020204" pitchFamily="34" charset="0"/>
            </a:rPr>
            <a:t>Selección</a:t>
          </a:r>
          <a:r>
            <a:rPr lang="es-CO" sz="1600">
              <a:latin typeface="Arial Nova Light" panose="020B0304020202020204" pitchFamily="34" charset="0"/>
            </a:rPr>
            <a:t> </a:t>
          </a:r>
          <a:r>
            <a:rPr lang="es-CO" sz="1600" b="1">
              <a:latin typeface="Arial Nova Light" panose="020B0304020202020204" pitchFamily="34" charset="0"/>
            </a:rPr>
            <a:t>15</a:t>
          </a:r>
        </a:p>
        <a:p>
          <a:pPr rtl="0"/>
          <a:r>
            <a:rPr lang="es-CO" sz="1600">
              <a:latin typeface="Arial Nova Light" panose="020B0304020202020204" pitchFamily="34" charset="0"/>
            </a:rPr>
            <a:t> Organizaciones Cacaoteras </a:t>
          </a:r>
        </a:p>
      </dgm:t>
    </dgm:pt>
    <dgm:pt modelId="{B4ED052B-1938-408F-8DFC-83175668F04A}" type="parTrans" cxnId="{97A4A284-EDE8-4617-998A-C13FA17065C0}">
      <dgm:prSet/>
      <dgm:spPr/>
      <dgm:t>
        <a:bodyPr/>
        <a:lstStyle/>
        <a:p>
          <a:endParaRPr lang="es-CO" sz="1600">
            <a:latin typeface="Arial Nova Light" panose="020B0304020202020204" pitchFamily="34" charset="0"/>
          </a:endParaRPr>
        </a:p>
      </dgm:t>
    </dgm:pt>
    <dgm:pt modelId="{3A78993C-8576-435B-A1E5-BBFF3772A951}" type="sibTrans" cxnId="{97A4A284-EDE8-4617-998A-C13FA17065C0}">
      <dgm:prSet/>
      <dgm:spPr/>
      <dgm:t>
        <a:bodyPr/>
        <a:lstStyle/>
        <a:p>
          <a:endParaRPr lang="es-CO" sz="1600">
            <a:latin typeface="Arial Nova Light" panose="020B0304020202020204" pitchFamily="34" charset="0"/>
          </a:endParaRPr>
        </a:p>
      </dgm:t>
    </dgm:pt>
    <dgm:pt modelId="{8C614016-49ED-4A25-BCA2-54A6FDB242CA}" type="pres">
      <dgm:prSet presAssocID="{D638FA2E-60A2-4DFC-9628-5355E6BFC1B6}" presName="theList" presStyleCnt="0">
        <dgm:presLayoutVars>
          <dgm:dir/>
          <dgm:animLvl val="lvl"/>
          <dgm:resizeHandles val="exact"/>
        </dgm:presLayoutVars>
      </dgm:prSet>
      <dgm:spPr/>
    </dgm:pt>
    <dgm:pt modelId="{FF82F19B-722C-4D69-A9B2-59E5B2CD369B}" type="pres">
      <dgm:prSet presAssocID="{31820EAE-B894-4049-9218-2FC99339C961}" presName="compNode" presStyleCnt="0"/>
      <dgm:spPr/>
    </dgm:pt>
    <dgm:pt modelId="{550E3B99-15E7-4AD9-94E4-A48269942F1F}" type="pres">
      <dgm:prSet presAssocID="{31820EAE-B894-4049-9218-2FC99339C961}" presName="aNode" presStyleLbl="bgShp" presStyleIdx="0" presStyleCnt="1"/>
      <dgm:spPr/>
    </dgm:pt>
    <dgm:pt modelId="{4912E8BF-4591-406F-ACD1-DF69D9522F66}" type="pres">
      <dgm:prSet presAssocID="{31820EAE-B894-4049-9218-2FC99339C961}" presName="textNode" presStyleLbl="bgShp" presStyleIdx="0" presStyleCnt="1"/>
      <dgm:spPr/>
    </dgm:pt>
    <dgm:pt modelId="{9E00C529-13ED-44C3-9474-3815A8A67D69}" type="pres">
      <dgm:prSet presAssocID="{31820EAE-B894-4049-9218-2FC99339C961}" presName="compChildNode" presStyleCnt="0"/>
      <dgm:spPr/>
    </dgm:pt>
    <dgm:pt modelId="{9C14B3D0-68AC-4ACE-A48A-7AC3DF02FC1A}" type="pres">
      <dgm:prSet presAssocID="{31820EAE-B894-4049-9218-2FC99339C961}" presName="theInnerList" presStyleCnt="0"/>
      <dgm:spPr/>
    </dgm:pt>
    <dgm:pt modelId="{8E928384-33D5-4798-9357-0986A985CC36}" type="pres">
      <dgm:prSet presAssocID="{62C85AAA-ED62-4DE4-95A0-CE46B722A232}" presName="childNode" presStyleLbl="node1" presStyleIdx="0" presStyleCnt="3">
        <dgm:presLayoutVars>
          <dgm:bulletEnabled val="1"/>
        </dgm:presLayoutVars>
      </dgm:prSet>
      <dgm:spPr/>
    </dgm:pt>
    <dgm:pt modelId="{0103FB71-6826-478D-8F33-B039C57D4ABD}" type="pres">
      <dgm:prSet presAssocID="{62C85AAA-ED62-4DE4-95A0-CE46B722A232}" presName="aSpace2" presStyleCnt="0"/>
      <dgm:spPr/>
    </dgm:pt>
    <dgm:pt modelId="{714E7F10-8691-43AE-BB2B-511053DB215F}" type="pres">
      <dgm:prSet presAssocID="{5CDC42E5-562F-4E1A-A1A5-B0545DC6B7F2}" presName="childNode" presStyleLbl="node1" presStyleIdx="1" presStyleCnt="3" custLinFactNeighborX="618" custLinFactNeighborY="25188">
        <dgm:presLayoutVars>
          <dgm:bulletEnabled val="1"/>
        </dgm:presLayoutVars>
      </dgm:prSet>
      <dgm:spPr/>
    </dgm:pt>
    <dgm:pt modelId="{A2C70F47-BBBF-4DD2-A723-789FCF8CA589}" type="pres">
      <dgm:prSet presAssocID="{5CDC42E5-562F-4E1A-A1A5-B0545DC6B7F2}" presName="aSpace2" presStyleCnt="0"/>
      <dgm:spPr/>
    </dgm:pt>
    <dgm:pt modelId="{2052C824-EE43-46B3-B843-9D29BF1583CF}" type="pres">
      <dgm:prSet presAssocID="{D440984B-4696-4515-9221-7679CD909C47}" presName="childNode" presStyleLbl="node1" presStyleIdx="2" presStyleCnt="3">
        <dgm:presLayoutVars>
          <dgm:bulletEnabled val="1"/>
        </dgm:presLayoutVars>
      </dgm:prSet>
      <dgm:spPr/>
    </dgm:pt>
  </dgm:ptLst>
  <dgm:cxnLst>
    <dgm:cxn modelId="{ED842E2E-8EA4-4354-BCD8-7E88A96CAB3A}" type="presOf" srcId="{5CDC42E5-562F-4E1A-A1A5-B0545DC6B7F2}" destId="{714E7F10-8691-43AE-BB2B-511053DB215F}" srcOrd="0" destOrd="0" presId="urn:microsoft.com/office/officeart/2005/8/layout/lProcess2"/>
    <dgm:cxn modelId="{EE1BBF30-08C9-4E4E-8A01-7FEFB2947735}" srcId="{31820EAE-B894-4049-9218-2FC99339C961}" destId="{62C85AAA-ED62-4DE4-95A0-CE46B722A232}" srcOrd="0" destOrd="0" parTransId="{1CCD7CE1-268A-486E-A8F2-F5EEA2087A79}" sibTransId="{4DFDA59C-D1E9-42EA-B581-3DBF64FA76BC}"/>
    <dgm:cxn modelId="{1CB1A744-FDCB-4B08-8C03-8C7BB0E53102}" type="presOf" srcId="{62C85AAA-ED62-4DE4-95A0-CE46B722A232}" destId="{8E928384-33D5-4798-9357-0986A985CC36}" srcOrd="0" destOrd="0" presId="urn:microsoft.com/office/officeart/2005/8/layout/lProcess2"/>
    <dgm:cxn modelId="{348DA04D-EE42-4805-8412-2C9CF08DC871}" type="presOf" srcId="{D638FA2E-60A2-4DFC-9628-5355E6BFC1B6}" destId="{8C614016-49ED-4A25-BCA2-54A6FDB242CA}" srcOrd="0" destOrd="0" presId="urn:microsoft.com/office/officeart/2005/8/layout/lProcess2"/>
    <dgm:cxn modelId="{BB093476-252D-47D9-BEBA-0D4BDD838D8E}" type="presOf" srcId="{31820EAE-B894-4049-9218-2FC99339C961}" destId="{550E3B99-15E7-4AD9-94E4-A48269942F1F}" srcOrd="0" destOrd="0" presId="urn:microsoft.com/office/officeart/2005/8/layout/lProcess2"/>
    <dgm:cxn modelId="{97A4A284-EDE8-4617-998A-C13FA17065C0}" srcId="{31820EAE-B894-4049-9218-2FC99339C961}" destId="{D440984B-4696-4515-9221-7679CD909C47}" srcOrd="2" destOrd="0" parTransId="{B4ED052B-1938-408F-8DFC-83175668F04A}" sibTransId="{3A78993C-8576-435B-A1E5-BBFF3772A951}"/>
    <dgm:cxn modelId="{1D9B2C92-C300-4F8B-860F-B9F9F3C19E07}" type="presOf" srcId="{D440984B-4696-4515-9221-7679CD909C47}" destId="{2052C824-EE43-46B3-B843-9D29BF1583CF}" srcOrd="0" destOrd="0" presId="urn:microsoft.com/office/officeart/2005/8/layout/lProcess2"/>
    <dgm:cxn modelId="{B8B76BCC-2E69-45E2-B9DB-8014858AF5D4}" type="presOf" srcId="{31820EAE-B894-4049-9218-2FC99339C961}" destId="{4912E8BF-4591-406F-ACD1-DF69D9522F66}" srcOrd="1" destOrd="0" presId="urn:microsoft.com/office/officeart/2005/8/layout/lProcess2"/>
    <dgm:cxn modelId="{DFC19DDD-1FF9-41D6-A018-53AC643B72D4}" srcId="{31820EAE-B894-4049-9218-2FC99339C961}" destId="{5CDC42E5-562F-4E1A-A1A5-B0545DC6B7F2}" srcOrd="1" destOrd="0" parTransId="{88B7A9EC-59F9-433D-871B-C30BE35BF53E}" sibTransId="{2EE900A7-489F-42E2-8B4F-6F49FF822970}"/>
    <dgm:cxn modelId="{364CCEF3-CC7D-4484-BFA5-A9D3B9938954}" srcId="{D638FA2E-60A2-4DFC-9628-5355E6BFC1B6}" destId="{31820EAE-B894-4049-9218-2FC99339C961}" srcOrd="0" destOrd="0" parTransId="{04535CF9-EB0F-4703-8843-4F2BCFC9C0A1}" sibTransId="{4A70F3DD-54C5-447F-A45C-FE31DB3EE588}"/>
    <dgm:cxn modelId="{CF99F08F-F671-4F40-A8FA-3A7EB144098E}" type="presParOf" srcId="{8C614016-49ED-4A25-BCA2-54A6FDB242CA}" destId="{FF82F19B-722C-4D69-A9B2-59E5B2CD369B}" srcOrd="0" destOrd="0" presId="urn:microsoft.com/office/officeart/2005/8/layout/lProcess2"/>
    <dgm:cxn modelId="{852D4046-2ED2-45E7-A893-5C136EBEE1DE}" type="presParOf" srcId="{FF82F19B-722C-4D69-A9B2-59E5B2CD369B}" destId="{550E3B99-15E7-4AD9-94E4-A48269942F1F}" srcOrd="0" destOrd="0" presId="urn:microsoft.com/office/officeart/2005/8/layout/lProcess2"/>
    <dgm:cxn modelId="{1687A2D7-7897-42A8-B2C8-6BAD007F5978}" type="presParOf" srcId="{FF82F19B-722C-4D69-A9B2-59E5B2CD369B}" destId="{4912E8BF-4591-406F-ACD1-DF69D9522F66}" srcOrd="1" destOrd="0" presId="urn:microsoft.com/office/officeart/2005/8/layout/lProcess2"/>
    <dgm:cxn modelId="{BFFDBB5D-A22A-4EA2-8ED7-AAC3D3C99C7D}" type="presParOf" srcId="{FF82F19B-722C-4D69-A9B2-59E5B2CD369B}" destId="{9E00C529-13ED-44C3-9474-3815A8A67D69}" srcOrd="2" destOrd="0" presId="urn:microsoft.com/office/officeart/2005/8/layout/lProcess2"/>
    <dgm:cxn modelId="{E1A0CFF1-432C-49F2-99B4-607233EE1458}" type="presParOf" srcId="{9E00C529-13ED-44C3-9474-3815A8A67D69}" destId="{9C14B3D0-68AC-4ACE-A48A-7AC3DF02FC1A}" srcOrd="0" destOrd="0" presId="urn:microsoft.com/office/officeart/2005/8/layout/lProcess2"/>
    <dgm:cxn modelId="{9C7CB77E-961B-49C4-9E8E-AE77DCD867E4}" type="presParOf" srcId="{9C14B3D0-68AC-4ACE-A48A-7AC3DF02FC1A}" destId="{8E928384-33D5-4798-9357-0986A985CC36}" srcOrd="0" destOrd="0" presId="urn:microsoft.com/office/officeart/2005/8/layout/lProcess2"/>
    <dgm:cxn modelId="{B1B178CA-C70F-4E5A-B426-230FCB528D8F}" type="presParOf" srcId="{9C14B3D0-68AC-4ACE-A48A-7AC3DF02FC1A}" destId="{0103FB71-6826-478D-8F33-B039C57D4ABD}" srcOrd="1" destOrd="0" presId="urn:microsoft.com/office/officeart/2005/8/layout/lProcess2"/>
    <dgm:cxn modelId="{CBAD8F44-44B0-4523-8C51-794156F2743A}" type="presParOf" srcId="{9C14B3D0-68AC-4ACE-A48A-7AC3DF02FC1A}" destId="{714E7F10-8691-43AE-BB2B-511053DB215F}" srcOrd="2" destOrd="0" presId="urn:microsoft.com/office/officeart/2005/8/layout/lProcess2"/>
    <dgm:cxn modelId="{22071EA5-32C8-4BA3-B118-768E9CC8CD24}" type="presParOf" srcId="{9C14B3D0-68AC-4ACE-A48A-7AC3DF02FC1A}" destId="{A2C70F47-BBBF-4DD2-A723-789FCF8CA589}" srcOrd="3" destOrd="0" presId="urn:microsoft.com/office/officeart/2005/8/layout/lProcess2"/>
    <dgm:cxn modelId="{E539C6BC-825F-47E8-B4AC-4F6762FCC59A}" type="presParOf" srcId="{9C14B3D0-68AC-4ACE-A48A-7AC3DF02FC1A}" destId="{2052C824-EE43-46B3-B843-9D29BF1583CF}" srcOrd="4"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AC8B784-43C9-45CC-B8D8-AB1BE1FCAD3F}" type="doc">
      <dgm:prSet loTypeId="urn:microsoft.com/office/officeart/2005/8/layout/venn3" loCatId="relationship" qsTypeId="urn:microsoft.com/office/officeart/2005/8/quickstyle/simple1" qsCatId="simple" csTypeId="urn:microsoft.com/office/officeart/2005/8/colors/colorful2" csCatId="colorful" phldr="1"/>
      <dgm:spPr/>
      <dgm:t>
        <a:bodyPr/>
        <a:lstStyle/>
        <a:p>
          <a:endParaRPr lang="es-CO"/>
        </a:p>
      </dgm:t>
    </dgm:pt>
    <dgm:pt modelId="{4ECEF58C-0624-42F3-AE74-313F6332DC23}">
      <dgm:prSet custT="1"/>
      <dgm:spPr/>
      <dgm:t>
        <a:bodyPr/>
        <a:lstStyle/>
        <a:p>
          <a:r>
            <a:rPr lang="es-CO" sz="1100" b="0" i="0">
              <a:latin typeface="Arial Nova Light" panose="020B0304020202020204" pitchFamily="34" charset="0"/>
            </a:rPr>
            <a:t>1. Iniciación</a:t>
          </a:r>
          <a:endParaRPr lang="es-CO" sz="1100" b="0">
            <a:latin typeface="Arial Nova Light" panose="020B0304020202020204" pitchFamily="34" charset="0"/>
          </a:endParaRPr>
        </a:p>
      </dgm:t>
    </dgm:pt>
    <dgm:pt modelId="{B6577E34-4E1E-42A2-B382-4DA46945EA60}" type="parTrans" cxnId="{9E6DFB99-78DD-4C6E-AA57-1AD3E76F105F}">
      <dgm:prSet/>
      <dgm:spPr/>
      <dgm:t>
        <a:bodyPr/>
        <a:lstStyle/>
        <a:p>
          <a:endParaRPr lang="es-CO" sz="1100" b="0">
            <a:latin typeface="Arial Nova Light" panose="020B0304020202020204" pitchFamily="34" charset="0"/>
          </a:endParaRPr>
        </a:p>
      </dgm:t>
    </dgm:pt>
    <dgm:pt modelId="{E5A2B338-0A5D-47C0-BAA1-666294446CFB}" type="sibTrans" cxnId="{9E6DFB99-78DD-4C6E-AA57-1AD3E76F105F}">
      <dgm:prSet>
        <dgm:style>
          <a:lnRef idx="2">
            <a:schemeClr val="accent2"/>
          </a:lnRef>
          <a:fillRef idx="0">
            <a:schemeClr val="accent2"/>
          </a:fillRef>
          <a:effectRef idx="1">
            <a:schemeClr val="accent2"/>
          </a:effectRef>
          <a:fontRef idx="minor">
            <a:schemeClr val="tx1"/>
          </a:fontRef>
        </dgm:style>
      </dgm:prSet>
      <dgm:spPr/>
      <dgm:t>
        <a:bodyPr/>
        <a:lstStyle/>
        <a:p>
          <a:endParaRPr lang="es-CO" sz="1100" b="0">
            <a:latin typeface="Arial Nova Light" panose="020B0304020202020204" pitchFamily="34" charset="0"/>
          </a:endParaRPr>
        </a:p>
      </dgm:t>
    </dgm:pt>
    <dgm:pt modelId="{5AA2A7D9-F739-4C40-B1B6-EB2634673402}">
      <dgm:prSet custT="1"/>
      <dgm:spPr/>
      <dgm:t>
        <a:bodyPr/>
        <a:lstStyle/>
        <a:p>
          <a:r>
            <a:rPr lang="es-CO" sz="1100" b="0" i="0">
              <a:latin typeface="Arial Nova Light" panose="020B0304020202020204" pitchFamily="34" charset="0"/>
            </a:rPr>
            <a:t>2. Desarrollo</a:t>
          </a:r>
          <a:endParaRPr lang="es-CO" sz="1100" b="0">
            <a:latin typeface="Arial Nova Light" panose="020B0304020202020204" pitchFamily="34" charset="0"/>
          </a:endParaRPr>
        </a:p>
      </dgm:t>
    </dgm:pt>
    <dgm:pt modelId="{E1D49157-C613-403F-ADBD-E8060D523E14}" type="parTrans" cxnId="{6F8A0277-7B98-4E3B-86AC-7627C6CFD00B}">
      <dgm:prSet/>
      <dgm:spPr/>
      <dgm:t>
        <a:bodyPr/>
        <a:lstStyle/>
        <a:p>
          <a:endParaRPr lang="es-CO" sz="1100" b="0">
            <a:latin typeface="Arial Nova Light" panose="020B0304020202020204" pitchFamily="34" charset="0"/>
          </a:endParaRPr>
        </a:p>
      </dgm:t>
    </dgm:pt>
    <dgm:pt modelId="{2B93718D-822B-4036-A4DC-A49316FDF29B}" type="sibTrans" cxnId="{6F8A0277-7B98-4E3B-86AC-7627C6CFD00B}">
      <dgm:prSet>
        <dgm:style>
          <a:lnRef idx="0">
            <a:scrgbClr r="0" g="0" b="0"/>
          </a:lnRef>
          <a:fillRef idx="0">
            <a:scrgbClr r="0" g="0" b="0"/>
          </a:fillRef>
          <a:effectRef idx="0">
            <a:scrgbClr r="0" g="0" b="0"/>
          </a:effectRef>
          <a:fontRef idx="minor">
            <a:schemeClr val="tx1"/>
          </a:fontRef>
        </dgm:style>
      </dgm:prSet>
      <dgm:spPr/>
      <dgm:t>
        <a:bodyPr/>
        <a:lstStyle/>
        <a:p>
          <a:endParaRPr lang="es-CO" sz="1100" b="0">
            <a:latin typeface="Arial Nova Light" panose="020B0304020202020204" pitchFamily="34" charset="0"/>
          </a:endParaRPr>
        </a:p>
      </dgm:t>
    </dgm:pt>
    <dgm:pt modelId="{12E7201C-568A-47F4-A4D4-F7165C1CDB78}">
      <dgm:prSet custT="1"/>
      <dgm:spPr/>
      <dgm:t>
        <a:bodyPr/>
        <a:lstStyle/>
        <a:p>
          <a:r>
            <a:rPr lang="es-CO" sz="1100" b="0" i="0">
              <a:latin typeface="Arial Nova Light" panose="020B0304020202020204" pitchFamily="34" charset="0"/>
            </a:rPr>
            <a:t>3. Consolidación</a:t>
          </a:r>
          <a:endParaRPr lang="es-CO" sz="1100" b="0">
            <a:latin typeface="Arial Nova Light" panose="020B0304020202020204" pitchFamily="34" charset="0"/>
          </a:endParaRPr>
        </a:p>
      </dgm:t>
    </dgm:pt>
    <dgm:pt modelId="{1905F316-FA68-468F-8350-5AF00181D0BE}" type="parTrans" cxnId="{8DA90F12-E8E5-4176-9BED-60B83853964C}">
      <dgm:prSet/>
      <dgm:spPr/>
      <dgm:t>
        <a:bodyPr/>
        <a:lstStyle/>
        <a:p>
          <a:endParaRPr lang="es-CO" sz="1100" b="0">
            <a:latin typeface="Arial Nova Light" panose="020B0304020202020204" pitchFamily="34" charset="0"/>
          </a:endParaRPr>
        </a:p>
      </dgm:t>
    </dgm:pt>
    <dgm:pt modelId="{76F6F4D2-2146-42FA-8458-B25EDD15577F}" type="sibTrans" cxnId="{8DA90F12-E8E5-4176-9BED-60B83853964C}">
      <dgm:prSet/>
      <dgm:spPr/>
      <dgm:t>
        <a:bodyPr/>
        <a:lstStyle/>
        <a:p>
          <a:endParaRPr lang="es-CO" sz="1100" b="0">
            <a:latin typeface="Arial Nova Light" panose="020B0304020202020204" pitchFamily="34" charset="0"/>
          </a:endParaRPr>
        </a:p>
      </dgm:t>
    </dgm:pt>
    <dgm:pt modelId="{FA1DE594-A014-4412-9ACB-78C4532FAA2F}" type="pres">
      <dgm:prSet presAssocID="{CAC8B784-43C9-45CC-B8D8-AB1BE1FCAD3F}" presName="Name0" presStyleCnt="0">
        <dgm:presLayoutVars>
          <dgm:dir/>
          <dgm:resizeHandles val="exact"/>
        </dgm:presLayoutVars>
      </dgm:prSet>
      <dgm:spPr/>
    </dgm:pt>
    <dgm:pt modelId="{73DE638D-A9E0-4304-ADE1-91920F64AB83}" type="pres">
      <dgm:prSet presAssocID="{4ECEF58C-0624-42F3-AE74-313F6332DC23}" presName="Name5" presStyleLbl="vennNode1" presStyleIdx="0" presStyleCnt="3">
        <dgm:presLayoutVars>
          <dgm:bulletEnabled val="1"/>
        </dgm:presLayoutVars>
      </dgm:prSet>
      <dgm:spPr/>
    </dgm:pt>
    <dgm:pt modelId="{95EB1A1F-44A6-4840-9425-1B148960A2C7}" type="pres">
      <dgm:prSet presAssocID="{E5A2B338-0A5D-47C0-BAA1-666294446CFB}" presName="space" presStyleCnt="0"/>
      <dgm:spPr/>
    </dgm:pt>
    <dgm:pt modelId="{40FB1AFB-2112-428C-8E59-F265F03E0AA3}" type="pres">
      <dgm:prSet presAssocID="{5AA2A7D9-F739-4C40-B1B6-EB2634673402}" presName="Name5" presStyleLbl="vennNode1" presStyleIdx="1" presStyleCnt="3">
        <dgm:presLayoutVars>
          <dgm:bulletEnabled val="1"/>
        </dgm:presLayoutVars>
      </dgm:prSet>
      <dgm:spPr/>
    </dgm:pt>
    <dgm:pt modelId="{01909D7B-C2A8-4719-9C25-81F5610A0942}" type="pres">
      <dgm:prSet presAssocID="{2B93718D-822B-4036-A4DC-A49316FDF29B}" presName="space" presStyleCnt="0"/>
      <dgm:spPr/>
    </dgm:pt>
    <dgm:pt modelId="{67F47BAB-3B21-46D9-A0D1-101F781CAED0}" type="pres">
      <dgm:prSet presAssocID="{12E7201C-568A-47F4-A4D4-F7165C1CDB78}" presName="Name5" presStyleLbl="vennNode1" presStyleIdx="2" presStyleCnt="3">
        <dgm:presLayoutVars>
          <dgm:bulletEnabled val="1"/>
        </dgm:presLayoutVars>
      </dgm:prSet>
      <dgm:spPr/>
    </dgm:pt>
  </dgm:ptLst>
  <dgm:cxnLst>
    <dgm:cxn modelId="{8DA90F12-E8E5-4176-9BED-60B83853964C}" srcId="{CAC8B784-43C9-45CC-B8D8-AB1BE1FCAD3F}" destId="{12E7201C-568A-47F4-A4D4-F7165C1CDB78}" srcOrd="2" destOrd="0" parTransId="{1905F316-FA68-468F-8350-5AF00181D0BE}" sibTransId="{76F6F4D2-2146-42FA-8458-B25EDD15577F}"/>
    <dgm:cxn modelId="{A01E4F3D-686B-4B84-A8A4-FEFBA19D3542}" type="presOf" srcId="{5AA2A7D9-F739-4C40-B1B6-EB2634673402}" destId="{40FB1AFB-2112-428C-8E59-F265F03E0AA3}" srcOrd="0" destOrd="0" presId="urn:microsoft.com/office/officeart/2005/8/layout/venn3"/>
    <dgm:cxn modelId="{6C7C415D-EF9E-4EC1-93C8-BC5B62021ABE}" type="presOf" srcId="{CAC8B784-43C9-45CC-B8D8-AB1BE1FCAD3F}" destId="{FA1DE594-A014-4412-9ACB-78C4532FAA2F}" srcOrd="0" destOrd="0" presId="urn:microsoft.com/office/officeart/2005/8/layout/venn3"/>
    <dgm:cxn modelId="{DC33C075-7F6F-4BD1-B3A8-CE1A2F483154}" type="presOf" srcId="{12E7201C-568A-47F4-A4D4-F7165C1CDB78}" destId="{67F47BAB-3B21-46D9-A0D1-101F781CAED0}" srcOrd="0" destOrd="0" presId="urn:microsoft.com/office/officeart/2005/8/layout/venn3"/>
    <dgm:cxn modelId="{6F8A0277-7B98-4E3B-86AC-7627C6CFD00B}" srcId="{CAC8B784-43C9-45CC-B8D8-AB1BE1FCAD3F}" destId="{5AA2A7D9-F739-4C40-B1B6-EB2634673402}" srcOrd="1" destOrd="0" parTransId="{E1D49157-C613-403F-ADBD-E8060D523E14}" sibTransId="{2B93718D-822B-4036-A4DC-A49316FDF29B}"/>
    <dgm:cxn modelId="{9E6DFB99-78DD-4C6E-AA57-1AD3E76F105F}" srcId="{CAC8B784-43C9-45CC-B8D8-AB1BE1FCAD3F}" destId="{4ECEF58C-0624-42F3-AE74-313F6332DC23}" srcOrd="0" destOrd="0" parTransId="{B6577E34-4E1E-42A2-B382-4DA46945EA60}" sibTransId="{E5A2B338-0A5D-47C0-BAA1-666294446CFB}"/>
    <dgm:cxn modelId="{53BF1EC0-3BDD-4958-9D26-1FA1618A1627}" type="presOf" srcId="{4ECEF58C-0624-42F3-AE74-313F6332DC23}" destId="{73DE638D-A9E0-4304-ADE1-91920F64AB83}" srcOrd="0" destOrd="0" presId="urn:microsoft.com/office/officeart/2005/8/layout/venn3"/>
    <dgm:cxn modelId="{D5F113AA-DCBA-4424-A2B1-8AE06BC1BFAC}" type="presParOf" srcId="{FA1DE594-A014-4412-9ACB-78C4532FAA2F}" destId="{73DE638D-A9E0-4304-ADE1-91920F64AB83}" srcOrd="0" destOrd="0" presId="urn:microsoft.com/office/officeart/2005/8/layout/venn3"/>
    <dgm:cxn modelId="{18C9516E-5241-4CDE-BCA1-143758E7420C}" type="presParOf" srcId="{FA1DE594-A014-4412-9ACB-78C4532FAA2F}" destId="{95EB1A1F-44A6-4840-9425-1B148960A2C7}" srcOrd="1" destOrd="0" presId="urn:microsoft.com/office/officeart/2005/8/layout/venn3"/>
    <dgm:cxn modelId="{FDDE509A-0C1E-4FEC-916C-D720374C5B6E}" type="presParOf" srcId="{FA1DE594-A014-4412-9ACB-78C4532FAA2F}" destId="{40FB1AFB-2112-428C-8E59-F265F03E0AA3}" srcOrd="2" destOrd="0" presId="urn:microsoft.com/office/officeart/2005/8/layout/venn3"/>
    <dgm:cxn modelId="{4264D2C8-3AA4-4F1E-ABDE-3CFC11594990}" type="presParOf" srcId="{FA1DE594-A014-4412-9ACB-78C4532FAA2F}" destId="{01909D7B-C2A8-4719-9C25-81F5610A0942}" srcOrd="3" destOrd="0" presId="urn:microsoft.com/office/officeart/2005/8/layout/venn3"/>
    <dgm:cxn modelId="{3EC3E8F7-A8FA-4D62-B659-6151265BF5DB}" type="presParOf" srcId="{FA1DE594-A014-4412-9ACB-78C4532FAA2F}" destId="{67F47BAB-3B21-46D9-A0D1-101F781CAED0}" srcOrd="4" destOrd="0" presId="urn:microsoft.com/office/officeart/2005/8/layout/ven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2C9D4F3-47B9-4D90-8815-4BD5767306DD}" type="doc">
      <dgm:prSet loTypeId="urn:microsoft.com/office/officeart/2005/8/layout/chevron1" loCatId="process" qsTypeId="urn:microsoft.com/office/officeart/2005/8/quickstyle/simple1" qsCatId="simple" csTypeId="urn:microsoft.com/office/officeart/2005/8/colors/accent1_1" csCatId="accent1" phldr="1"/>
      <dgm:spPr/>
      <dgm:t>
        <a:bodyPr/>
        <a:lstStyle/>
        <a:p>
          <a:endParaRPr lang="es-CO"/>
        </a:p>
      </dgm:t>
    </dgm:pt>
    <dgm:pt modelId="{951F6FBE-6630-4C03-9367-7AACD5654E2F}">
      <dgm:prSet custT="1"/>
      <dgm:spPr/>
      <dgm:t>
        <a:bodyPr/>
        <a:lstStyle/>
        <a:p>
          <a:r>
            <a:rPr lang="es-CO" sz="1600">
              <a:latin typeface="Arial Nova Light" panose="020B0304020202020204" pitchFamily="34" charset="0"/>
            </a:rPr>
            <a:t>Estrategia</a:t>
          </a:r>
        </a:p>
      </dgm:t>
    </dgm:pt>
    <dgm:pt modelId="{12E41C3E-AE81-454A-92A5-B5A35C04FD21}" type="parTrans" cxnId="{C9237231-3CFD-4010-80DE-37E6B1F99EE9}">
      <dgm:prSet/>
      <dgm:spPr/>
      <dgm:t>
        <a:bodyPr/>
        <a:lstStyle/>
        <a:p>
          <a:endParaRPr lang="es-CO" sz="1600">
            <a:latin typeface="Arial Nova Light" panose="020B0304020202020204" pitchFamily="34" charset="0"/>
          </a:endParaRPr>
        </a:p>
      </dgm:t>
    </dgm:pt>
    <dgm:pt modelId="{474EFB52-0992-4721-9BF6-783C7E066D60}" type="sibTrans" cxnId="{C9237231-3CFD-4010-80DE-37E6B1F99EE9}">
      <dgm:prSet custT="1"/>
      <dgm:spPr/>
      <dgm:t>
        <a:bodyPr/>
        <a:lstStyle/>
        <a:p>
          <a:endParaRPr lang="es-CO" sz="1600">
            <a:latin typeface="Arial Nova Light" panose="020B0304020202020204" pitchFamily="34" charset="0"/>
          </a:endParaRPr>
        </a:p>
      </dgm:t>
    </dgm:pt>
    <dgm:pt modelId="{FEB639CB-1478-4E8F-A75F-AC150B86F82E}">
      <dgm:prSet custT="1"/>
      <dgm:spPr>
        <a:solidFill>
          <a:schemeClr val="accent2">
            <a:lumMod val="60000"/>
            <a:lumOff val="40000"/>
          </a:schemeClr>
        </a:solidFill>
      </dgm:spPr>
      <dgm:t>
        <a:bodyPr/>
        <a:lstStyle/>
        <a:p>
          <a:r>
            <a:rPr lang="es-CO" sz="1600">
              <a:latin typeface="Arial Nova Light" panose="020B0304020202020204" pitchFamily="34" charset="0"/>
            </a:rPr>
            <a:t>Consolidación capacidades organizaciones cacaoteras </a:t>
          </a:r>
        </a:p>
      </dgm:t>
    </dgm:pt>
    <dgm:pt modelId="{A05CC282-EB87-49EB-AE64-B130273C464A}" type="parTrans" cxnId="{DE866A04-030B-4527-9F9E-1DBD9844DBE0}">
      <dgm:prSet/>
      <dgm:spPr/>
      <dgm:t>
        <a:bodyPr/>
        <a:lstStyle/>
        <a:p>
          <a:endParaRPr lang="es-CO" sz="1600">
            <a:latin typeface="Arial Nova Light" panose="020B0304020202020204" pitchFamily="34" charset="0"/>
          </a:endParaRPr>
        </a:p>
      </dgm:t>
    </dgm:pt>
    <dgm:pt modelId="{43B6A794-7867-4866-9710-FFD605F79F3E}" type="sibTrans" cxnId="{DE866A04-030B-4527-9F9E-1DBD9844DBE0}">
      <dgm:prSet custT="1"/>
      <dgm:spPr/>
      <dgm:t>
        <a:bodyPr/>
        <a:lstStyle/>
        <a:p>
          <a:endParaRPr lang="es-CO" sz="1600">
            <a:latin typeface="Arial Nova Light" panose="020B0304020202020204" pitchFamily="34" charset="0"/>
          </a:endParaRPr>
        </a:p>
      </dgm:t>
    </dgm:pt>
    <dgm:pt modelId="{FAF2BF6E-1090-4DCB-9365-2A4DCE828BF3}">
      <dgm:prSet custT="1"/>
      <dgm:spPr/>
      <dgm:t>
        <a:bodyPr/>
        <a:lstStyle/>
        <a:p>
          <a:r>
            <a:rPr lang="es-CO" sz="1600">
              <a:latin typeface="Arial Nova Light" panose="020B0304020202020204" pitchFamily="34" charset="0"/>
            </a:rPr>
            <a:t>Diseño mecanismo de financiamiento</a:t>
          </a:r>
        </a:p>
      </dgm:t>
    </dgm:pt>
    <dgm:pt modelId="{DFF6925D-E542-4B65-8741-F9F4C6B4D7F9}" type="parTrans" cxnId="{46369E0B-08B5-4A6B-B749-6A1D35465010}">
      <dgm:prSet/>
      <dgm:spPr/>
      <dgm:t>
        <a:bodyPr/>
        <a:lstStyle/>
        <a:p>
          <a:endParaRPr lang="es-CO" sz="1600">
            <a:latin typeface="Arial Nova Light" panose="020B0304020202020204" pitchFamily="34" charset="0"/>
          </a:endParaRPr>
        </a:p>
      </dgm:t>
    </dgm:pt>
    <dgm:pt modelId="{4C2642BD-481E-435B-9287-FF987068D288}" type="sibTrans" cxnId="{46369E0B-08B5-4A6B-B749-6A1D35465010}">
      <dgm:prSet/>
      <dgm:spPr/>
      <dgm:t>
        <a:bodyPr/>
        <a:lstStyle/>
        <a:p>
          <a:endParaRPr lang="es-CO" sz="1600">
            <a:latin typeface="Arial Nova Light" panose="020B0304020202020204" pitchFamily="34" charset="0"/>
          </a:endParaRPr>
        </a:p>
      </dgm:t>
    </dgm:pt>
    <dgm:pt modelId="{186E0A03-70B8-4154-8C80-BAC87C877CB6}" type="pres">
      <dgm:prSet presAssocID="{C2C9D4F3-47B9-4D90-8815-4BD5767306DD}" presName="Name0" presStyleCnt="0">
        <dgm:presLayoutVars>
          <dgm:dir/>
          <dgm:animLvl val="lvl"/>
          <dgm:resizeHandles val="exact"/>
        </dgm:presLayoutVars>
      </dgm:prSet>
      <dgm:spPr/>
    </dgm:pt>
    <dgm:pt modelId="{6CCD9B86-A549-42B1-ADFE-76F4E3B78D78}" type="pres">
      <dgm:prSet presAssocID="{951F6FBE-6630-4C03-9367-7AACD5654E2F}" presName="parTxOnly" presStyleLbl="node1" presStyleIdx="0" presStyleCnt="3">
        <dgm:presLayoutVars>
          <dgm:chMax val="0"/>
          <dgm:chPref val="0"/>
          <dgm:bulletEnabled val="1"/>
        </dgm:presLayoutVars>
      </dgm:prSet>
      <dgm:spPr/>
    </dgm:pt>
    <dgm:pt modelId="{E3B5E898-45CB-45CC-9CC0-716E5FBE9108}" type="pres">
      <dgm:prSet presAssocID="{474EFB52-0992-4721-9BF6-783C7E066D60}" presName="parTxOnlySpace" presStyleCnt="0"/>
      <dgm:spPr/>
    </dgm:pt>
    <dgm:pt modelId="{86F80F7E-057E-4E68-9F7A-6E118CCC1A7A}" type="pres">
      <dgm:prSet presAssocID="{FEB639CB-1478-4E8F-A75F-AC150B86F82E}" presName="parTxOnly" presStyleLbl="node1" presStyleIdx="1" presStyleCnt="3">
        <dgm:presLayoutVars>
          <dgm:chMax val="0"/>
          <dgm:chPref val="0"/>
          <dgm:bulletEnabled val="1"/>
        </dgm:presLayoutVars>
      </dgm:prSet>
      <dgm:spPr/>
    </dgm:pt>
    <dgm:pt modelId="{3C4BB844-9FFA-460E-9AE7-DA0E7CF989F9}" type="pres">
      <dgm:prSet presAssocID="{43B6A794-7867-4866-9710-FFD605F79F3E}" presName="parTxOnlySpace" presStyleCnt="0"/>
      <dgm:spPr/>
    </dgm:pt>
    <dgm:pt modelId="{D4AC729A-33D7-44BC-B949-EDC8D045CEE9}" type="pres">
      <dgm:prSet presAssocID="{FAF2BF6E-1090-4DCB-9365-2A4DCE828BF3}" presName="parTxOnly" presStyleLbl="node1" presStyleIdx="2" presStyleCnt="3">
        <dgm:presLayoutVars>
          <dgm:chMax val="0"/>
          <dgm:chPref val="0"/>
          <dgm:bulletEnabled val="1"/>
        </dgm:presLayoutVars>
      </dgm:prSet>
      <dgm:spPr/>
    </dgm:pt>
  </dgm:ptLst>
  <dgm:cxnLst>
    <dgm:cxn modelId="{DE866A04-030B-4527-9F9E-1DBD9844DBE0}" srcId="{C2C9D4F3-47B9-4D90-8815-4BD5767306DD}" destId="{FEB639CB-1478-4E8F-A75F-AC150B86F82E}" srcOrd="1" destOrd="0" parTransId="{A05CC282-EB87-49EB-AE64-B130273C464A}" sibTransId="{43B6A794-7867-4866-9710-FFD605F79F3E}"/>
    <dgm:cxn modelId="{46369E0B-08B5-4A6B-B749-6A1D35465010}" srcId="{C2C9D4F3-47B9-4D90-8815-4BD5767306DD}" destId="{FAF2BF6E-1090-4DCB-9365-2A4DCE828BF3}" srcOrd="2" destOrd="0" parTransId="{DFF6925D-E542-4B65-8741-F9F4C6B4D7F9}" sibTransId="{4C2642BD-481E-435B-9287-FF987068D288}"/>
    <dgm:cxn modelId="{C9237231-3CFD-4010-80DE-37E6B1F99EE9}" srcId="{C2C9D4F3-47B9-4D90-8815-4BD5767306DD}" destId="{951F6FBE-6630-4C03-9367-7AACD5654E2F}" srcOrd="0" destOrd="0" parTransId="{12E41C3E-AE81-454A-92A5-B5A35C04FD21}" sibTransId="{474EFB52-0992-4721-9BF6-783C7E066D60}"/>
    <dgm:cxn modelId="{8B6A2A82-0E9F-40F8-AA28-63E7B54BE7F4}" type="presOf" srcId="{FEB639CB-1478-4E8F-A75F-AC150B86F82E}" destId="{86F80F7E-057E-4E68-9F7A-6E118CCC1A7A}" srcOrd="0" destOrd="0" presId="urn:microsoft.com/office/officeart/2005/8/layout/chevron1"/>
    <dgm:cxn modelId="{16568E95-B2A2-4BB9-B019-A6E07CB93FBF}" type="presOf" srcId="{951F6FBE-6630-4C03-9367-7AACD5654E2F}" destId="{6CCD9B86-A549-42B1-ADFE-76F4E3B78D78}" srcOrd="0" destOrd="0" presId="urn:microsoft.com/office/officeart/2005/8/layout/chevron1"/>
    <dgm:cxn modelId="{47CF6FCB-DA3D-46F5-9742-F7CC381D9110}" type="presOf" srcId="{C2C9D4F3-47B9-4D90-8815-4BD5767306DD}" destId="{186E0A03-70B8-4154-8C80-BAC87C877CB6}" srcOrd="0" destOrd="0" presId="urn:microsoft.com/office/officeart/2005/8/layout/chevron1"/>
    <dgm:cxn modelId="{DD2AB2F7-0F0C-4E2E-B742-1A9339541C17}" type="presOf" srcId="{FAF2BF6E-1090-4DCB-9365-2A4DCE828BF3}" destId="{D4AC729A-33D7-44BC-B949-EDC8D045CEE9}" srcOrd="0" destOrd="0" presId="urn:microsoft.com/office/officeart/2005/8/layout/chevron1"/>
    <dgm:cxn modelId="{968A29DE-9712-4336-8D32-C1F3361EB95C}" type="presParOf" srcId="{186E0A03-70B8-4154-8C80-BAC87C877CB6}" destId="{6CCD9B86-A549-42B1-ADFE-76F4E3B78D78}" srcOrd="0" destOrd="0" presId="urn:microsoft.com/office/officeart/2005/8/layout/chevron1"/>
    <dgm:cxn modelId="{343F816D-4930-42D5-9626-472E0EED4DD4}" type="presParOf" srcId="{186E0A03-70B8-4154-8C80-BAC87C877CB6}" destId="{E3B5E898-45CB-45CC-9CC0-716E5FBE9108}" srcOrd="1" destOrd="0" presId="urn:microsoft.com/office/officeart/2005/8/layout/chevron1"/>
    <dgm:cxn modelId="{18AFAD8B-D030-4E57-BDA7-36E4AB948925}" type="presParOf" srcId="{186E0A03-70B8-4154-8C80-BAC87C877CB6}" destId="{86F80F7E-057E-4E68-9F7A-6E118CCC1A7A}" srcOrd="2" destOrd="0" presId="urn:microsoft.com/office/officeart/2005/8/layout/chevron1"/>
    <dgm:cxn modelId="{C5BAED73-7232-4DAC-9AC6-60FFE519930D}" type="presParOf" srcId="{186E0A03-70B8-4154-8C80-BAC87C877CB6}" destId="{3C4BB844-9FFA-460E-9AE7-DA0E7CF989F9}" srcOrd="3" destOrd="0" presId="urn:microsoft.com/office/officeart/2005/8/layout/chevron1"/>
    <dgm:cxn modelId="{6ECD947F-F43E-45F4-A21E-D922DFBDF053}" type="presParOf" srcId="{186E0A03-70B8-4154-8C80-BAC87C877CB6}" destId="{D4AC729A-33D7-44BC-B949-EDC8D045CEE9}" srcOrd="4"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48E76BD-32BA-461E-9824-FFA0C7B4666D}" type="doc">
      <dgm:prSet loTypeId="urn:microsoft.com/office/officeart/2008/layout/VerticalCurvedList" loCatId="list" qsTypeId="urn:microsoft.com/office/officeart/2005/8/quickstyle/simple2" qsCatId="simple" csTypeId="urn:microsoft.com/office/officeart/2005/8/colors/accent2_1" csCatId="accent2" phldr="1"/>
      <dgm:spPr/>
      <dgm:t>
        <a:bodyPr/>
        <a:lstStyle/>
        <a:p>
          <a:endParaRPr lang="es-CO"/>
        </a:p>
      </dgm:t>
    </dgm:pt>
    <dgm:pt modelId="{725D1453-21BB-4E02-A0B1-D1A027B7EDF1}">
      <dgm:prSet phldrT="[Texto]" custT="1"/>
      <dgm:spPr/>
      <dgm:t>
        <a:bodyPr/>
        <a:lstStyle/>
        <a:p>
          <a:r>
            <a:rPr lang="es-CO" sz="1800" b="0">
              <a:latin typeface="Arial Nova Light" panose="020B0304020202020204" pitchFamily="34" charset="0"/>
            </a:rPr>
            <a:t>Implementación de políticas y estrategias adecuadas </a:t>
          </a:r>
        </a:p>
      </dgm:t>
    </dgm:pt>
    <dgm:pt modelId="{205E824C-EF0C-400A-9432-C5FEF603A92F}" type="parTrans" cxnId="{F2E32B1A-3CEF-4A4B-B438-7B6E5A95C69F}">
      <dgm:prSet/>
      <dgm:spPr/>
      <dgm:t>
        <a:bodyPr/>
        <a:lstStyle/>
        <a:p>
          <a:endParaRPr lang="es-CO" sz="2000"/>
        </a:p>
      </dgm:t>
    </dgm:pt>
    <dgm:pt modelId="{FBDD99EA-EED8-4A8D-B485-0524A02048B6}" type="sibTrans" cxnId="{F2E32B1A-3CEF-4A4B-B438-7B6E5A95C69F}">
      <dgm:prSet/>
      <dgm:spPr/>
      <dgm:t>
        <a:bodyPr/>
        <a:lstStyle/>
        <a:p>
          <a:endParaRPr lang="es-CO" sz="2000"/>
        </a:p>
      </dgm:t>
    </dgm:pt>
    <dgm:pt modelId="{3A26726D-E3A1-40FF-B24D-A9D51038AB2B}">
      <dgm:prSet phldrT="[Texto]" custT="1"/>
      <dgm:spPr/>
      <dgm:t>
        <a:bodyPr/>
        <a:lstStyle/>
        <a:p>
          <a:r>
            <a:rPr lang="es-CO" sz="1800">
              <a:latin typeface="Arial Nova Light" panose="020B0304020202020204" pitchFamily="34" charset="0"/>
            </a:rPr>
            <a:t>Consolidación de capacidades de organizaciones de productores seleccionadas</a:t>
          </a:r>
        </a:p>
      </dgm:t>
    </dgm:pt>
    <dgm:pt modelId="{EE21CA38-9AD6-4E87-87D2-11BD9DCA1178}" type="parTrans" cxnId="{CC9A6F4B-65CB-4E24-B8B6-402377941204}">
      <dgm:prSet/>
      <dgm:spPr/>
      <dgm:t>
        <a:bodyPr/>
        <a:lstStyle/>
        <a:p>
          <a:endParaRPr lang="es-CO" sz="2000"/>
        </a:p>
      </dgm:t>
    </dgm:pt>
    <dgm:pt modelId="{CB91775F-2826-4A55-A602-6E93CFAE42AD}" type="sibTrans" cxnId="{CC9A6F4B-65CB-4E24-B8B6-402377941204}">
      <dgm:prSet/>
      <dgm:spPr/>
      <dgm:t>
        <a:bodyPr/>
        <a:lstStyle/>
        <a:p>
          <a:endParaRPr lang="es-CO" sz="2000"/>
        </a:p>
      </dgm:t>
    </dgm:pt>
    <dgm:pt modelId="{792AE471-F2BC-4B33-984A-F1F8D68B8782}">
      <dgm:prSet phldrT="[Texto]" custT="1"/>
      <dgm:spPr/>
      <dgm:t>
        <a:bodyPr/>
        <a:lstStyle/>
        <a:p>
          <a:r>
            <a:rPr lang="es-CO" sz="1800" b="1">
              <a:latin typeface="Arial Nova Light" panose="020B0304020202020204" pitchFamily="34" charset="0"/>
            </a:rPr>
            <a:t>Fomento de sinergias entre actores clave</a:t>
          </a:r>
        </a:p>
      </dgm:t>
    </dgm:pt>
    <dgm:pt modelId="{A2D2CB2F-EAD4-411D-93FB-285FB4EE26F6}" type="parTrans" cxnId="{74316F3E-7381-4DD8-863E-D3C65568E446}">
      <dgm:prSet/>
      <dgm:spPr/>
      <dgm:t>
        <a:bodyPr/>
        <a:lstStyle/>
        <a:p>
          <a:endParaRPr lang="es-CO" sz="2000"/>
        </a:p>
      </dgm:t>
    </dgm:pt>
    <dgm:pt modelId="{94B6D8B4-E6DA-49C5-BA6A-A253AED4B11C}" type="sibTrans" cxnId="{74316F3E-7381-4DD8-863E-D3C65568E446}">
      <dgm:prSet/>
      <dgm:spPr/>
      <dgm:t>
        <a:bodyPr/>
        <a:lstStyle/>
        <a:p>
          <a:endParaRPr lang="es-CO" sz="2000"/>
        </a:p>
      </dgm:t>
    </dgm:pt>
    <dgm:pt modelId="{8F5CEF26-6845-438A-9717-F7A19C19271B}">
      <dgm:prSet phldrT="[Texto]" custT="1"/>
      <dgm:spPr/>
      <dgm:t>
        <a:bodyPr/>
        <a:lstStyle/>
        <a:p>
          <a:r>
            <a:rPr lang="es-CO" sz="1800">
              <a:latin typeface="Arial Nova Light" panose="020B0304020202020204" pitchFamily="34" charset="0"/>
            </a:rPr>
            <a:t>Promoción de iniciativas de producción de cacao orgánico, sostenible y de comercio justo </a:t>
          </a:r>
        </a:p>
      </dgm:t>
    </dgm:pt>
    <dgm:pt modelId="{D837C70C-037F-49C8-8208-288C851AB047}" type="parTrans" cxnId="{FC949E5E-3144-4868-9DC7-68260D347269}">
      <dgm:prSet/>
      <dgm:spPr/>
      <dgm:t>
        <a:bodyPr/>
        <a:lstStyle/>
        <a:p>
          <a:endParaRPr lang="es-CO" sz="2000"/>
        </a:p>
      </dgm:t>
    </dgm:pt>
    <dgm:pt modelId="{13E68053-94F3-46BC-8919-8CA4479F85C1}" type="sibTrans" cxnId="{FC949E5E-3144-4868-9DC7-68260D347269}">
      <dgm:prSet/>
      <dgm:spPr/>
      <dgm:t>
        <a:bodyPr/>
        <a:lstStyle/>
        <a:p>
          <a:endParaRPr lang="es-CO" sz="2000"/>
        </a:p>
      </dgm:t>
    </dgm:pt>
    <dgm:pt modelId="{87E463B9-C4B2-46C6-AC2B-4B2BCC32AC7C}">
      <dgm:prSet phldrT="[Texto]" custT="1"/>
      <dgm:spPr/>
      <dgm:t>
        <a:bodyPr/>
        <a:lstStyle/>
        <a:p>
          <a:r>
            <a:rPr lang="es-CO" sz="1800">
              <a:latin typeface="Arial Nova Light" panose="020B0304020202020204" pitchFamily="34" charset="0"/>
            </a:rPr>
            <a:t>Intercambio de experiencias entre los tres países </a:t>
          </a:r>
        </a:p>
      </dgm:t>
    </dgm:pt>
    <dgm:pt modelId="{FAA19198-673E-48B2-8E69-24D7394C316D}" type="parTrans" cxnId="{8C35DE51-A43F-4F81-AA2A-89D3F6AF7E42}">
      <dgm:prSet/>
      <dgm:spPr/>
      <dgm:t>
        <a:bodyPr/>
        <a:lstStyle/>
        <a:p>
          <a:endParaRPr lang="es-CO" sz="2000"/>
        </a:p>
      </dgm:t>
    </dgm:pt>
    <dgm:pt modelId="{3099C1A3-62C8-4790-A3A5-AD7D4215EF0C}" type="sibTrans" cxnId="{8C35DE51-A43F-4F81-AA2A-89D3F6AF7E42}">
      <dgm:prSet/>
      <dgm:spPr/>
      <dgm:t>
        <a:bodyPr/>
        <a:lstStyle/>
        <a:p>
          <a:endParaRPr lang="es-CO" sz="2000"/>
        </a:p>
      </dgm:t>
    </dgm:pt>
    <dgm:pt modelId="{CC05497D-4A17-4AD9-BD67-E0CB3B309863}" type="pres">
      <dgm:prSet presAssocID="{648E76BD-32BA-461E-9824-FFA0C7B4666D}" presName="Name0" presStyleCnt="0">
        <dgm:presLayoutVars>
          <dgm:chMax val="7"/>
          <dgm:chPref val="7"/>
          <dgm:dir/>
        </dgm:presLayoutVars>
      </dgm:prSet>
      <dgm:spPr/>
    </dgm:pt>
    <dgm:pt modelId="{6513B9ED-6399-4077-A5CA-9C6DDF621EA3}" type="pres">
      <dgm:prSet presAssocID="{648E76BD-32BA-461E-9824-FFA0C7B4666D}" presName="Name1" presStyleCnt="0"/>
      <dgm:spPr/>
    </dgm:pt>
    <dgm:pt modelId="{2723EDCC-0AF7-4825-8BEA-C0383CF0712B}" type="pres">
      <dgm:prSet presAssocID="{648E76BD-32BA-461E-9824-FFA0C7B4666D}" presName="cycle" presStyleCnt="0"/>
      <dgm:spPr/>
    </dgm:pt>
    <dgm:pt modelId="{885ECFC1-1213-4802-A5AD-5272F5192882}" type="pres">
      <dgm:prSet presAssocID="{648E76BD-32BA-461E-9824-FFA0C7B4666D}" presName="srcNode" presStyleLbl="node1" presStyleIdx="0" presStyleCnt="5"/>
      <dgm:spPr/>
    </dgm:pt>
    <dgm:pt modelId="{C2581EC6-589F-4EDE-AA37-3D19194F7C69}" type="pres">
      <dgm:prSet presAssocID="{648E76BD-32BA-461E-9824-FFA0C7B4666D}" presName="conn" presStyleLbl="parChTrans1D2" presStyleIdx="0" presStyleCnt="1"/>
      <dgm:spPr/>
    </dgm:pt>
    <dgm:pt modelId="{B87BC283-FF42-40A9-86DB-40563A3F3AE5}" type="pres">
      <dgm:prSet presAssocID="{648E76BD-32BA-461E-9824-FFA0C7B4666D}" presName="extraNode" presStyleLbl="node1" presStyleIdx="0" presStyleCnt="5"/>
      <dgm:spPr/>
    </dgm:pt>
    <dgm:pt modelId="{95744B5B-9318-4D2F-8A7F-9F9F31FF33FF}" type="pres">
      <dgm:prSet presAssocID="{648E76BD-32BA-461E-9824-FFA0C7B4666D}" presName="dstNode" presStyleLbl="node1" presStyleIdx="0" presStyleCnt="5"/>
      <dgm:spPr/>
    </dgm:pt>
    <dgm:pt modelId="{60338785-FB5A-4454-B833-7EFC26036502}" type="pres">
      <dgm:prSet presAssocID="{725D1453-21BB-4E02-A0B1-D1A027B7EDF1}" presName="text_1" presStyleLbl="node1" presStyleIdx="0" presStyleCnt="5">
        <dgm:presLayoutVars>
          <dgm:bulletEnabled val="1"/>
        </dgm:presLayoutVars>
      </dgm:prSet>
      <dgm:spPr/>
    </dgm:pt>
    <dgm:pt modelId="{1DEDACD9-7961-413A-BB54-C949ABB578EA}" type="pres">
      <dgm:prSet presAssocID="{725D1453-21BB-4E02-A0B1-D1A027B7EDF1}" presName="accent_1" presStyleCnt="0"/>
      <dgm:spPr/>
    </dgm:pt>
    <dgm:pt modelId="{13BF170C-E709-4C0E-917B-B966B1B0F256}" type="pres">
      <dgm:prSet presAssocID="{725D1453-21BB-4E02-A0B1-D1A027B7EDF1}" presName="accentRepeatNode" presStyleLbl="solidFgAcc1" presStyleIdx="0" presStyleCnt="5"/>
      <dgm:spPr/>
    </dgm:pt>
    <dgm:pt modelId="{949384C1-FD71-46BF-A8A6-56D69C420CB1}" type="pres">
      <dgm:prSet presAssocID="{3A26726D-E3A1-40FF-B24D-A9D51038AB2B}" presName="text_2" presStyleLbl="node1" presStyleIdx="1" presStyleCnt="5" custScaleY="199885">
        <dgm:presLayoutVars>
          <dgm:bulletEnabled val="1"/>
        </dgm:presLayoutVars>
      </dgm:prSet>
      <dgm:spPr/>
    </dgm:pt>
    <dgm:pt modelId="{15D64862-299B-4F69-A78A-EFBC807B6653}" type="pres">
      <dgm:prSet presAssocID="{3A26726D-E3A1-40FF-B24D-A9D51038AB2B}" presName="accent_2" presStyleCnt="0"/>
      <dgm:spPr/>
    </dgm:pt>
    <dgm:pt modelId="{7243BCB7-1893-4FFB-897F-D3C2BCC40D5C}" type="pres">
      <dgm:prSet presAssocID="{3A26726D-E3A1-40FF-B24D-A9D51038AB2B}" presName="accentRepeatNode" presStyleLbl="solidFgAcc1" presStyleIdx="1" presStyleCnt="5"/>
      <dgm:spPr/>
    </dgm:pt>
    <dgm:pt modelId="{56465213-9837-4CE0-AD2D-A0921D86E17A}" type="pres">
      <dgm:prSet presAssocID="{792AE471-F2BC-4B33-984A-F1F8D68B8782}" presName="text_3" presStyleLbl="node1" presStyleIdx="2" presStyleCnt="5">
        <dgm:presLayoutVars>
          <dgm:bulletEnabled val="1"/>
        </dgm:presLayoutVars>
      </dgm:prSet>
      <dgm:spPr/>
    </dgm:pt>
    <dgm:pt modelId="{BE0DF966-8628-4DCF-992E-D067009C8EA0}" type="pres">
      <dgm:prSet presAssocID="{792AE471-F2BC-4B33-984A-F1F8D68B8782}" presName="accent_3" presStyleCnt="0"/>
      <dgm:spPr/>
    </dgm:pt>
    <dgm:pt modelId="{C99A4FB3-BC9A-4584-99C0-ECA1CAA8A606}" type="pres">
      <dgm:prSet presAssocID="{792AE471-F2BC-4B33-984A-F1F8D68B8782}" presName="accentRepeatNode" presStyleLbl="solidFgAcc1" presStyleIdx="2" presStyleCnt="5"/>
      <dgm:spPr/>
    </dgm:pt>
    <dgm:pt modelId="{A0599523-641A-4135-9042-E5BE822E94D3}" type="pres">
      <dgm:prSet presAssocID="{8F5CEF26-6845-438A-9717-F7A19C19271B}" presName="text_4" presStyleLbl="node1" presStyleIdx="3" presStyleCnt="5">
        <dgm:presLayoutVars>
          <dgm:bulletEnabled val="1"/>
        </dgm:presLayoutVars>
      </dgm:prSet>
      <dgm:spPr/>
    </dgm:pt>
    <dgm:pt modelId="{9FC4486A-5538-41E1-90E0-7113FC9E819B}" type="pres">
      <dgm:prSet presAssocID="{8F5CEF26-6845-438A-9717-F7A19C19271B}" presName="accent_4" presStyleCnt="0"/>
      <dgm:spPr/>
    </dgm:pt>
    <dgm:pt modelId="{AD605DF4-5501-4F9E-B561-43FBEC69FBF8}" type="pres">
      <dgm:prSet presAssocID="{8F5CEF26-6845-438A-9717-F7A19C19271B}" presName="accentRepeatNode" presStyleLbl="solidFgAcc1" presStyleIdx="3" presStyleCnt="5"/>
      <dgm:spPr/>
    </dgm:pt>
    <dgm:pt modelId="{6D21E4C4-945E-4919-8CF8-F04181803FA9}" type="pres">
      <dgm:prSet presAssocID="{87E463B9-C4B2-46C6-AC2B-4B2BCC32AC7C}" presName="text_5" presStyleLbl="node1" presStyleIdx="4" presStyleCnt="5">
        <dgm:presLayoutVars>
          <dgm:bulletEnabled val="1"/>
        </dgm:presLayoutVars>
      </dgm:prSet>
      <dgm:spPr/>
    </dgm:pt>
    <dgm:pt modelId="{512280C2-3F70-4A67-B752-E3378AEFAF86}" type="pres">
      <dgm:prSet presAssocID="{87E463B9-C4B2-46C6-AC2B-4B2BCC32AC7C}" presName="accent_5" presStyleCnt="0"/>
      <dgm:spPr/>
    </dgm:pt>
    <dgm:pt modelId="{2A4C06E2-06E7-498C-BA84-2B6C851AD8C5}" type="pres">
      <dgm:prSet presAssocID="{87E463B9-C4B2-46C6-AC2B-4B2BCC32AC7C}" presName="accentRepeatNode" presStyleLbl="solidFgAcc1" presStyleIdx="4" presStyleCnt="5"/>
      <dgm:spPr/>
    </dgm:pt>
  </dgm:ptLst>
  <dgm:cxnLst>
    <dgm:cxn modelId="{53473C13-F578-49C4-BCA7-C9763CA85D0A}" type="presOf" srcId="{87E463B9-C4B2-46C6-AC2B-4B2BCC32AC7C}" destId="{6D21E4C4-945E-4919-8CF8-F04181803FA9}" srcOrd="0" destOrd="0" presId="urn:microsoft.com/office/officeart/2008/layout/VerticalCurvedList"/>
    <dgm:cxn modelId="{F2E32B1A-3CEF-4A4B-B438-7B6E5A95C69F}" srcId="{648E76BD-32BA-461E-9824-FFA0C7B4666D}" destId="{725D1453-21BB-4E02-A0B1-D1A027B7EDF1}" srcOrd="0" destOrd="0" parTransId="{205E824C-EF0C-400A-9432-C5FEF603A92F}" sibTransId="{FBDD99EA-EED8-4A8D-B485-0524A02048B6}"/>
    <dgm:cxn modelId="{8077C222-7C7B-4929-8093-8946F3C8347D}" type="presOf" srcId="{792AE471-F2BC-4B33-984A-F1F8D68B8782}" destId="{56465213-9837-4CE0-AD2D-A0921D86E17A}" srcOrd="0" destOrd="0" presId="urn:microsoft.com/office/officeart/2008/layout/VerticalCurvedList"/>
    <dgm:cxn modelId="{74316F3E-7381-4DD8-863E-D3C65568E446}" srcId="{648E76BD-32BA-461E-9824-FFA0C7B4666D}" destId="{792AE471-F2BC-4B33-984A-F1F8D68B8782}" srcOrd="2" destOrd="0" parTransId="{A2D2CB2F-EAD4-411D-93FB-285FB4EE26F6}" sibTransId="{94B6D8B4-E6DA-49C5-BA6A-A253AED4B11C}"/>
    <dgm:cxn modelId="{FC949E5E-3144-4868-9DC7-68260D347269}" srcId="{648E76BD-32BA-461E-9824-FFA0C7B4666D}" destId="{8F5CEF26-6845-438A-9717-F7A19C19271B}" srcOrd="3" destOrd="0" parTransId="{D837C70C-037F-49C8-8208-288C851AB047}" sibTransId="{13E68053-94F3-46BC-8919-8CA4479F85C1}"/>
    <dgm:cxn modelId="{CC9A6F4B-65CB-4E24-B8B6-402377941204}" srcId="{648E76BD-32BA-461E-9824-FFA0C7B4666D}" destId="{3A26726D-E3A1-40FF-B24D-A9D51038AB2B}" srcOrd="1" destOrd="0" parTransId="{EE21CA38-9AD6-4E87-87D2-11BD9DCA1178}" sibTransId="{CB91775F-2826-4A55-A602-6E93CFAE42AD}"/>
    <dgm:cxn modelId="{8C35DE51-A43F-4F81-AA2A-89D3F6AF7E42}" srcId="{648E76BD-32BA-461E-9824-FFA0C7B4666D}" destId="{87E463B9-C4B2-46C6-AC2B-4B2BCC32AC7C}" srcOrd="4" destOrd="0" parTransId="{FAA19198-673E-48B2-8E69-24D7394C316D}" sibTransId="{3099C1A3-62C8-4790-A3A5-AD7D4215EF0C}"/>
    <dgm:cxn modelId="{D27CC68D-2BD0-4316-9F80-83B78B5A1828}" type="presOf" srcId="{8F5CEF26-6845-438A-9717-F7A19C19271B}" destId="{A0599523-641A-4135-9042-E5BE822E94D3}" srcOrd="0" destOrd="0" presId="urn:microsoft.com/office/officeart/2008/layout/VerticalCurvedList"/>
    <dgm:cxn modelId="{B22338A1-F6BC-403F-BFFE-5BF9B2F228B7}" type="presOf" srcId="{FBDD99EA-EED8-4A8D-B485-0524A02048B6}" destId="{C2581EC6-589F-4EDE-AA37-3D19194F7C69}" srcOrd="0" destOrd="0" presId="urn:microsoft.com/office/officeart/2008/layout/VerticalCurvedList"/>
    <dgm:cxn modelId="{B007DBBC-A6AE-4C0D-B6CF-D26BD6D15F52}" type="presOf" srcId="{3A26726D-E3A1-40FF-B24D-A9D51038AB2B}" destId="{949384C1-FD71-46BF-A8A6-56D69C420CB1}" srcOrd="0" destOrd="0" presId="urn:microsoft.com/office/officeart/2008/layout/VerticalCurvedList"/>
    <dgm:cxn modelId="{F900E1C2-B904-4DDF-9525-23D56C97C2D4}" type="presOf" srcId="{648E76BD-32BA-461E-9824-FFA0C7B4666D}" destId="{CC05497D-4A17-4AD9-BD67-E0CB3B309863}" srcOrd="0" destOrd="0" presId="urn:microsoft.com/office/officeart/2008/layout/VerticalCurvedList"/>
    <dgm:cxn modelId="{73F789D1-5B17-42E2-B1B8-A8E8997E01FD}" type="presOf" srcId="{725D1453-21BB-4E02-A0B1-D1A027B7EDF1}" destId="{60338785-FB5A-4454-B833-7EFC26036502}" srcOrd="0" destOrd="0" presId="urn:microsoft.com/office/officeart/2008/layout/VerticalCurvedList"/>
    <dgm:cxn modelId="{75BAF413-A109-40D6-9092-0AE25AF13E86}" type="presParOf" srcId="{CC05497D-4A17-4AD9-BD67-E0CB3B309863}" destId="{6513B9ED-6399-4077-A5CA-9C6DDF621EA3}" srcOrd="0" destOrd="0" presId="urn:microsoft.com/office/officeart/2008/layout/VerticalCurvedList"/>
    <dgm:cxn modelId="{8BEA3747-48FA-483B-90B0-5A2FC3E1D27F}" type="presParOf" srcId="{6513B9ED-6399-4077-A5CA-9C6DDF621EA3}" destId="{2723EDCC-0AF7-4825-8BEA-C0383CF0712B}" srcOrd="0" destOrd="0" presId="urn:microsoft.com/office/officeart/2008/layout/VerticalCurvedList"/>
    <dgm:cxn modelId="{8D9A6F95-86D5-4D34-8A9E-7645B4C36C89}" type="presParOf" srcId="{2723EDCC-0AF7-4825-8BEA-C0383CF0712B}" destId="{885ECFC1-1213-4802-A5AD-5272F5192882}" srcOrd="0" destOrd="0" presId="urn:microsoft.com/office/officeart/2008/layout/VerticalCurvedList"/>
    <dgm:cxn modelId="{8C924778-1CC8-4394-B556-89BF9DFF50EB}" type="presParOf" srcId="{2723EDCC-0AF7-4825-8BEA-C0383CF0712B}" destId="{C2581EC6-589F-4EDE-AA37-3D19194F7C69}" srcOrd="1" destOrd="0" presId="urn:microsoft.com/office/officeart/2008/layout/VerticalCurvedList"/>
    <dgm:cxn modelId="{734F2290-00AF-458B-87D2-2FC881139422}" type="presParOf" srcId="{2723EDCC-0AF7-4825-8BEA-C0383CF0712B}" destId="{B87BC283-FF42-40A9-86DB-40563A3F3AE5}" srcOrd="2" destOrd="0" presId="urn:microsoft.com/office/officeart/2008/layout/VerticalCurvedList"/>
    <dgm:cxn modelId="{F3A834D2-44E7-48ED-9088-598747DC7563}" type="presParOf" srcId="{2723EDCC-0AF7-4825-8BEA-C0383CF0712B}" destId="{95744B5B-9318-4D2F-8A7F-9F9F31FF33FF}" srcOrd="3" destOrd="0" presId="urn:microsoft.com/office/officeart/2008/layout/VerticalCurvedList"/>
    <dgm:cxn modelId="{977D8A37-58FB-4379-AB73-57C8709CF6E7}" type="presParOf" srcId="{6513B9ED-6399-4077-A5CA-9C6DDF621EA3}" destId="{60338785-FB5A-4454-B833-7EFC26036502}" srcOrd="1" destOrd="0" presId="urn:microsoft.com/office/officeart/2008/layout/VerticalCurvedList"/>
    <dgm:cxn modelId="{520C94AF-79F3-4844-9799-5FBE2726B305}" type="presParOf" srcId="{6513B9ED-6399-4077-A5CA-9C6DDF621EA3}" destId="{1DEDACD9-7961-413A-BB54-C949ABB578EA}" srcOrd="2" destOrd="0" presId="urn:microsoft.com/office/officeart/2008/layout/VerticalCurvedList"/>
    <dgm:cxn modelId="{21B18838-EFD9-4535-8B42-D7EE3BE61CF8}" type="presParOf" srcId="{1DEDACD9-7961-413A-BB54-C949ABB578EA}" destId="{13BF170C-E709-4C0E-917B-B966B1B0F256}" srcOrd="0" destOrd="0" presId="urn:microsoft.com/office/officeart/2008/layout/VerticalCurvedList"/>
    <dgm:cxn modelId="{2A19122A-AA1F-4EDC-BDF3-C3D72994D39F}" type="presParOf" srcId="{6513B9ED-6399-4077-A5CA-9C6DDF621EA3}" destId="{949384C1-FD71-46BF-A8A6-56D69C420CB1}" srcOrd="3" destOrd="0" presId="urn:microsoft.com/office/officeart/2008/layout/VerticalCurvedList"/>
    <dgm:cxn modelId="{82400D5F-E6B5-4038-8DB3-73CAA4F9A287}" type="presParOf" srcId="{6513B9ED-6399-4077-A5CA-9C6DDF621EA3}" destId="{15D64862-299B-4F69-A78A-EFBC807B6653}" srcOrd="4" destOrd="0" presId="urn:microsoft.com/office/officeart/2008/layout/VerticalCurvedList"/>
    <dgm:cxn modelId="{9504CBA7-91FE-4FF9-A42D-7087F8A625BD}" type="presParOf" srcId="{15D64862-299B-4F69-A78A-EFBC807B6653}" destId="{7243BCB7-1893-4FFB-897F-D3C2BCC40D5C}" srcOrd="0" destOrd="0" presId="urn:microsoft.com/office/officeart/2008/layout/VerticalCurvedList"/>
    <dgm:cxn modelId="{36A42EDA-A19F-4E6D-8ED2-361E3195F328}" type="presParOf" srcId="{6513B9ED-6399-4077-A5CA-9C6DDF621EA3}" destId="{56465213-9837-4CE0-AD2D-A0921D86E17A}" srcOrd="5" destOrd="0" presId="urn:microsoft.com/office/officeart/2008/layout/VerticalCurvedList"/>
    <dgm:cxn modelId="{0077D080-39A8-4B82-8FBE-5AA72009D926}" type="presParOf" srcId="{6513B9ED-6399-4077-A5CA-9C6DDF621EA3}" destId="{BE0DF966-8628-4DCF-992E-D067009C8EA0}" srcOrd="6" destOrd="0" presId="urn:microsoft.com/office/officeart/2008/layout/VerticalCurvedList"/>
    <dgm:cxn modelId="{B5072CED-4D90-4B5B-A3E3-E3BBAD710B0E}" type="presParOf" srcId="{BE0DF966-8628-4DCF-992E-D067009C8EA0}" destId="{C99A4FB3-BC9A-4584-99C0-ECA1CAA8A606}" srcOrd="0" destOrd="0" presId="urn:microsoft.com/office/officeart/2008/layout/VerticalCurvedList"/>
    <dgm:cxn modelId="{FE0B1AC4-5E42-4852-8B3D-7438289D44B7}" type="presParOf" srcId="{6513B9ED-6399-4077-A5CA-9C6DDF621EA3}" destId="{A0599523-641A-4135-9042-E5BE822E94D3}" srcOrd="7" destOrd="0" presId="urn:microsoft.com/office/officeart/2008/layout/VerticalCurvedList"/>
    <dgm:cxn modelId="{12257390-80DE-417E-9C91-DCD97BC4A6F6}" type="presParOf" srcId="{6513B9ED-6399-4077-A5CA-9C6DDF621EA3}" destId="{9FC4486A-5538-41E1-90E0-7113FC9E819B}" srcOrd="8" destOrd="0" presId="urn:microsoft.com/office/officeart/2008/layout/VerticalCurvedList"/>
    <dgm:cxn modelId="{BE02042D-8B33-4DE6-A60C-E918F7378977}" type="presParOf" srcId="{9FC4486A-5538-41E1-90E0-7113FC9E819B}" destId="{AD605DF4-5501-4F9E-B561-43FBEC69FBF8}" srcOrd="0" destOrd="0" presId="urn:microsoft.com/office/officeart/2008/layout/VerticalCurvedList"/>
    <dgm:cxn modelId="{A4CD945D-2758-4396-B72B-38E6202F184B}" type="presParOf" srcId="{6513B9ED-6399-4077-A5CA-9C6DDF621EA3}" destId="{6D21E4C4-945E-4919-8CF8-F04181803FA9}" srcOrd="9" destOrd="0" presId="urn:microsoft.com/office/officeart/2008/layout/VerticalCurvedList"/>
    <dgm:cxn modelId="{FD439E57-B55B-4D08-AB52-EBD7E619E26F}" type="presParOf" srcId="{6513B9ED-6399-4077-A5CA-9C6DDF621EA3}" destId="{512280C2-3F70-4A67-B752-E3378AEFAF86}" srcOrd="10" destOrd="0" presId="urn:microsoft.com/office/officeart/2008/layout/VerticalCurvedList"/>
    <dgm:cxn modelId="{30DB210A-99F5-409C-B457-8E1B2208A1D7}" type="presParOf" srcId="{512280C2-3F70-4A67-B752-E3378AEFAF86}" destId="{2A4C06E2-06E7-498C-BA84-2B6C851AD8C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48E76BD-32BA-461E-9824-FFA0C7B4666D}" type="doc">
      <dgm:prSet loTypeId="urn:microsoft.com/office/officeart/2008/layout/VerticalCurvedList" loCatId="list" qsTypeId="urn:microsoft.com/office/officeart/2005/8/quickstyle/simple2" qsCatId="simple" csTypeId="urn:microsoft.com/office/officeart/2005/8/colors/accent2_1" csCatId="accent2" phldr="1"/>
      <dgm:spPr/>
      <dgm:t>
        <a:bodyPr/>
        <a:lstStyle/>
        <a:p>
          <a:endParaRPr lang="es-CO"/>
        </a:p>
      </dgm:t>
    </dgm:pt>
    <dgm:pt modelId="{725D1453-21BB-4E02-A0B1-D1A027B7EDF1}">
      <dgm:prSet phldrT="[Texto]" custT="1"/>
      <dgm:spPr/>
      <dgm:t>
        <a:bodyPr/>
        <a:lstStyle/>
        <a:p>
          <a:r>
            <a:rPr lang="es-CO" sz="1800" b="1">
              <a:latin typeface="Arial Nova Light" panose="020B0304020202020204" pitchFamily="34" charset="0"/>
            </a:rPr>
            <a:t>Implementación de políticas y estrategias adecuadas </a:t>
          </a:r>
        </a:p>
      </dgm:t>
    </dgm:pt>
    <dgm:pt modelId="{205E824C-EF0C-400A-9432-C5FEF603A92F}" type="parTrans" cxnId="{F2E32B1A-3CEF-4A4B-B438-7B6E5A95C69F}">
      <dgm:prSet/>
      <dgm:spPr/>
      <dgm:t>
        <a:bodyPr/>
        <a:lstStyle/>
        <a:p>
          <a:endParaRPr lang="es-CO" sz="2000"/>
        </a:p>
      </dgm:t>
    </dgm:pt>
    <dgm:pt modelId="{FBDD99EA-EED8-4A8D-B485-0524A02048B6}" type="sibTrans" cxnId="{F2E32B1A-3CEF-4A4B-B438-7B6E5A95C69F}">
      <dgm:prSet/>
      <dgm:spPr/>
      <dgm:t>
        <a:bodyPr/>
        <a:lstStyle/>
        <a:p>
          <a:endParaRPr lang="es-CO" sz="2000"/>
        </a:p>
      </dgm:t>
    </dgm:pt>
    <dgm:pt modelId="{3A26726D-E3A1-40FF-B24D-A9D51038AB2B}">
      <dgm:prSet phldrT="[Texto]" custT="1"/>
      <dgm:spPr/>
      <dgm:t>
        <a:bodyPr/>
        <a:lstStyle/>
        <a:p>
          <a:r>
            <a:rPr lang="es-CO" sz="1800">
              <a:latin typeface="Arial Nova Light" panose="020B0304020202020204" pitchFamily="34" charset="0"/>
            </a:rPr>
            <a:t>Consolidación de capacidades de organizaciones de productores seleccionadas</a:t>
          </a:r>
        </a:p>
      </dgm:t>
    </dgm:pt>
    <dgm:pt modelId="{EE21CA38-9AD6-4E87-87D2-11BD9DCA1178}" type="parTrans" cxnId="{CC9A6F4B-65CB-4E24-B8B6-402377941204}">
      <dgm:prSet/>
      <dgm:spPr/>
      <dgm:t>
        <a:bodyPr/>
        <a:lstStyle/>
        <a:p>
          <a:endParaRPr lang="es-CO" sz="2000"/>
        </a:p>
      </dgm:t>
    </dgm:pt>
    <dgm:pt modelId="{CB91775F-2826-4A55-A602-6E93CFAE42AD}" type="sibTrans" cxnId="{CC9A6F4B-65CB-4E24-B8B6-402377941204}">
      <dgm:prSet/>
      <dgm:spPr/>
      <dgm:t>
        <a:bodyPr/>
        <a:lstStyle/>
        <a:p>
          <a:endParaRPr lang="es-CO" sz="2000"/>
        </a:p>
      </dgm:t>
    </dgm:pt>
    <dgm:pt modelId="{792AE471-F2BC-4B33-984A-F1F8D68B8782}">
      <dgm:prSet phldrT="[Texto]" custT="1"/>
      <dgm:spPr/>
      <dgm:t>
        <a:bodyPr/>
        <a:lstStyle/>
        <a:p>
          <a:r>
            <a:rPr lang="es-CO" sz="1800">
              <a:latin typeface="Arial Nova Light" panose="020B0304020202020204" pitchFamily="34" charset="0"/>
            </a:rPr>
            <a:t>Fomento de sinergias entre actores clave</a:t>
          </a:r>
        </a:p>
      </dgm:t>
    </dgm:pt>
    <dgm:pt modelId="{A2D2CB2F-EAD4-411D-93FB-285FB4EE26F6}" type="parTrans" cxnId="{74316F3E-7381-4DD8-863E-D3C65568E446}">
      <dgm:prSet/>
      <dgm:spPr/>
      <dgm:t>
        <a:bodyPr/>
        <a:lstStyle/>
        <a:p>
          <a:endParaRPr lang="es-CO" sz="2000"/>
        </a:p>
      </dgm:t>
    </dgm:pt>
    <dgm:pt modelId="{94B6D8B4-E6DA-49C5-BA6A-A253AED4B11C}" type="sibTrans" cxnId="{74316F3E-7381-4DD8-863E-D3C65568E446}">
      <dgm:prSet/>
      <dgm:spPr/>
      <dgm:t>
        <a:bodyPr/>
        <a:lstStyle/>
        <a:p>
          <a:endParaRPr lang="es-CO" sz="2000"/>
        </a:p>
      </dgm:t>
    </dgm:pt>
    <dgm:pt modelId="{8F5CEF26-6845-438A-9717-F7A19C19271B}">
      <dgm:prSet phldrT="[Texto]" custT="1"/>
      <dgm:spPr/>
      <dgm:t>
        <a:bodyPr/>
        <a:lstStyle/>
        <a:p>
          <a:r>
            <a:rPr lang="es-CO" sz="1800">
              <a:latin typeface="Arial Nova Light" panose="020B0304020202020204" pitchFamily="34" charset="0"/>
            </a:rPr>
            <a:t>Promoción de iniciativas de producción de cacao orgánico, sostenible y de comercio justo </a:t>
          </a:r>
        </a:p>
      </dgm:t>
    </dgm:pt>
    <dgm:pt modelId="{D837C70C-037F-49C8-8208-288C851AB047}" type="parTrans" cxnId="{FC949E5E-3144-4868-9DC7-68260D347269}">
      <dgm:prSet/>
      <dgm:spPr/>
      <dgm:t>
        <a:bodyPr/>
        <a:lstStyle/>
        <a:p>
          <a:endParaRPr lang="es-CO" sz="2000"/>
        </a:p>
      </dgm:t>
    </dgm:pt>
    <dgm:pt modelId="{13E68053-94F3-46BC-8919-8CA4479F85C1}" type="sibTrans" cxnId="{FC949E5E-3144-4868-9DC7-68260D347269}">
      <dgm:prSet/>
      <dgm:spPr/>
      <dgm:t>
        <a:bodyPr/>
        <a:lstStyle/>
        <a:p>
          <a:endParaRPr lang="es-CO" sz="2000"/>
        </a:p>
      </dgm:t>
    </dgm:pt>
    <dgm:pt modelId="{87E463B9-C4B2-46C6-AC2B-4B2BCC32AC7C}">
      <dgm:prSet phldrT="[Texto]" custT="1"/>
      <dgm:spPr/>
      <dgm:t>
        <a:bodyPr/>
        <a:lstStyle/>
        <a:p>
          <a:r>
            <a:rPr lang="es-CO" sz="1800">
              <a:latin typeface="Arial Nova Light" panose="020B0304020202020204" pitchFamily="34" charset="0"/>
            </a:rPr>
            <a:t>Intercambio de experiencias entre los tres países </a:t>
          </a:r>
        </a:p>
      </dgm:t>
    </dgm:pt>
    <dgm:pt modelId="{FAA19198-673E-48B2-8E69-24D7394C316D}" type="parTrans" cxnId="{8C35DE51-A43F-4F81-AA2A-89D3F6AF7E42}">
      <dgm:prSet/>
      <dgm:spPr/>
      <dgm:t>
        <a:bodyPr/>
        <a:lstStyle/>
        <a:p>
          <a:endParaRPr lang="es-CO" sz="2000"/>
        </a:p>
      </dgm:t>
    </dgm:pt>
    <dgm:pt modelId="{3099C1A3-62C8-4790-A3A5-AD7D4215EF0C}" type="sibTrans" cxnId="{8C35DE51-A43F-4F81-AA2A-89D3F6AF7E42}">
      <dgm:prSet/>
      <dgm:spPr/>
      <dgm:t>
        <a:bodyPr/>
        <a:lstStyle/>
        <a:p>
          <a:endParaRPr lang="es-CO" sz="2000"/>
        </a:p>
      </dgm:t>
    </dgm:pt>
    <dgm:pt modelId="{CC05497D-4A17-4AD9-BD67-E0CB3B309863}" type="pres">
      <dgm:prSet presAssocID="{648E76BD-32BA-461E-9824-FFA0C7B4666D}" presName="Name0" presStyleCnt="0">
        <dgm:presLayoutVars>
          <dgm:chMax val="7"/>
          <dgm:chPref val="7"/>
          <dgm:dir/>
        </dgm:presLayoutVars>
      </dgm:prSet>
      <dgm:spPr/>
    </dgm:pt>
    <dgm:pt modelId="{6513B9ED-6399-4077-A5CA-9C6DDF621EA3}" type="pres">
      <dgm:prSet presAssocID="{648E76BD-32BA-461E-9824-FFA0C7B4666D}" presName="Name1" presStyleCnt="0"/>
      <dgm:spPr/>
    </dgm:pt>
    <dgm:pt modelId="{2723EDCC-0AF7-4825-8BEA-C0383CF0712B}" type="pres">
      <dgm:prSet presAssocID="{648E76BD-32BA-461E-9824-FFA0C7B4666D}" presName="cycle" presStyleCnt="0"/>
      <dgm:spPr/>
    </dgm:pt>
    <dgm:pt modelId="{885ECFC1-1213-4802-A5AD-5272F5192882}" type="pres">
      <dgm:prSet presAssocID="{648E76BD-32BA-461E-9824-FFA0C7B4666D}" presName="srcNode" presStyleLbl="node1" presStyleIdx="0" presStyleCnt="5"/>
      <dgm:spPr/>
    </dgm:pt>
    <dgm:pt modelId="{C2581EC6-589F-4EDE-AA37-3D19194F7C69}" type="pres">
      <dgm:prSet presAssocID="{648E76BD-32BA-461E-9824-FFA0C7B4666D}" presName="conn" presStyleLbl="parChTrans1D2" presStyleIdx="0" presStyleCnt="1"/>
      <dgm:spPr/>
    </dgm:pt>
    <dgm:pt modelId="{B87BC283-FF42-40A9-86DB-40563A3F3AE5}" type="pres">
      <dgm:prSet presAssocID="{648E76BD-32BA-461E-9824-FFA0C7B4666D}" presName="extraNode" presStyleLbl="node1" presStyleIdx="0" presStyleCnt="5"/>
      <dgm:spPr/>
    </dgm:pt>
    <dgm:pt modelId="{95744B5B-9318-4D2F-8A7F-9F9F31FF33FF}" type="pres">
      <dgm:prSet presAssocID="{648E76BD-32BA-461E-9824-FFA0C7B4666D}" presName="dstNode" presStyleLbl="node1" presStyleIdx="0" presStyleCnt="5"/>
      <dgm:spPr/>
    </dgm:pt>
    <dgm:pt modelId="{60338785-FB5A-4454-B833-7EFC26036502}" type="pres">
      <dgm:prSet presAssocID="{725D1453-21BB-4E02-A0B1-D1A027B7EDF1}" presName="text_1" presStyleLbl="node1" presStyleIdx="0" presStyleCnt="5">
        <dgm:presLayoutVars>
          <dgm:bulletEnabled val="1"/>
        </dgm:presLayoutVars>
      </dgm:prSet>
      <dgm:spPr/>
    </dgm:pt>
    <dgm:pt modelId="{1DEDACD9-7961-413A-BB54-C949ABB578EA}" type="pres">
      <dgm:prSet presAssocID="{725D1453-21BB-4E02-A0B1-D1A027B7EDF1}" presName="accent_1" presStyleCnt="0"/>
      <dgm:spPr/>
    </dgm:pt>
    <dgm:pt modelId="{13BF170C-E709-4C0E-917B-B966B1B0F256}" type="pres">
      <dgm:prSet presAssocID="{725D1453-21BB-4E02-A0B1-D1A027B7EDF1}" presName="accentRepeatNode" presStyleLbl="solidFgAcc1" presStyleIdx="0" presStyleCnt="5"/>
      <dgm:spPr/>
    </dgm:pt>
    <dgm:pt modelId="{949384C1-FD71-46BF-A8A6-56D69C420CB1}" type="pres">
      <dgm:prSet presAssocID="{3A26726D-E3A1-40FF-B24D-A9D51038AB2B}" presName="text_2" presStyleLbl="node1" presStyleIdx="1" presStyleCnt="5" custScaleY="199885">
        <dgm:presLayoutVars>
          <dgm:bulletEnabled val="1"/>
        </dgm:presLayoutVars>
      </dgm:prSet>
      <dgm:spPr/>
    </dgm:pt>
    <dgm:pt modelId="{15D64862-299B-4F69-A78A-EFBC807B6653}" type="pres">
      <dgm:prSet presAssocID="{3A26726D-E3A1-40FF-B24D-A9D51038AB2B}" presName="accent_2" presStyleCnt="0"/>
      <dgm:spPr/>
    </dgm:pt>
    <dgm:pt modelId="{7243BCB7-1893-4FFB-897F-D3C2BCC40D5C}" type="pres">
      <dgm:prSet presAssocID="{3A26726D-E3A1-40FF-B24D-A9D51038AB2B}" presName="accentRepeatNode" presStyleLbl="solidFgAcc1" presStyleIdx="1" presStyleCnt="5"/>
      <dgm:spPr/>
    </dgm:pt>
    <dgm:pt modelId="{56465213-9837-4CE0-AD2D-A0921D86E17A}" type="pres">
      <dgm:prSet presAssocID="{792AE471-F2BC-4B33-984A-F1F8D68B8782}" presName="text_3" presStyleLbl="node1" presStyleIdx="2" presStyleCnt="5">
        <dgm:presLayoutVars>
          <dgm:bulletEnabled val="1"/>
        </dgm:presLayoutVars>
      </dgm:prSet>
      <dgm:spPr/>
    </dgm:pt>
    <dgm:pt modelId="{BE0DF966-8628-4DCF-992E-D067009C8EA0}" type="pres">
      <dgm:prSet presAssocID="{792AE471-F2BC-4B33-984A-F1F8D68B8782}" presName="accent_3" presStyleCnt="0"/>
      <dgm:spPr/>
    </dgm:pt>
    <dgm:pt modelId="{C99A4FB3-BC9A-4584-99C0-ECA1CAA8A606}" type="pres">
      <dgm:prSet presAssocID="{792AE471-F2BC-4B33-984A-F1F8D68B8782}" presName="accentRepeatNode" presStyleLbl="solidFgAcc1" presStyleIdx="2" presStyleCnt="5"/>
      <dgm:spPr/>
    </dgm:pt>
    <dgm:pt modelId="{A0599523-641A-4135-9042-E5BE822E94D3}" type="pres">
      <dgm:prSet presAssocID="{8F5CEF26-6845-438A-9717-F7A19C19271B}" presName="text_4" presStyleLbl="node1" presStyleIdx="3" presStyleCnt="5">
        <dgm:presLayoutVars>
          <dgm:bulletEnabled val="1"/>
        </dgm:presLayoutVars>
      </dgm:prSet>
      <dgm:spPr/>
    </dgm:pt>
    <dgm:pt modelId="{9FC4486A-5538-41E1-90E0-7113FC9E819B}" type="pres">
      <dgm:prSet presAssocID="{8F5CEF26-6845-438A-9717-F7A19C19271B}" presName="accent_4" presStyleCnt="0"/>
      <dgm:spPr/>
    </dgm:pt>
    <dgm:pt modelId="{AD605DF4-5501-4F9E-B561-43FBEC69FBF8}" type="pres">
      <dgm:prSet presAssocID="{8F5CEF26-6845-438A-9717-F7A19C19271B}" presName="accentRepeatNode" presStyleLbl="solidFgAcc1" presStyleIdx="3" presStyleCnt="5"/>
      <dgm:spPr/>
    </dgm:pt>
    <dgm:pt modelId="{6D21E4C4-945E-4919-8CF8-F04181803FA9}" type="pres">
      <dgm:prSet presAssocID="{87E463B9-C4B2-46C6-AC2B-4B2BCC32AC7C}" presName="text_5" presStyleLbl="node1" presStyleIdx="4" presStyleCnt="5">
        <dgm:presLayoutVars>
          <dgm:bulletEnabled val="1"/>
        </dgm:presLayoutVars>
      </dgm:prSet>
      <dgm:spPr/>
    </dgm:pt>
    <dgm:pt modelId="{512280C2-3F70-4A67-B752-E3378AEFAF86}" type="pres">
      <dgm:prSet presAssocID="{87E463B9-C4B2-46C6-AC2B-4B2BCC32AC7C}" presName="accent_5" presStyleCnt="0"/>
      <dgm:spPr/>
    </dgm:pt>
    <dgm:pt modelId="{2A4C06E2-06E7-498C-BA84-2B6C851AD8C5}" type="pres">
      <dgm:prSet presAssocID="{87E463B9-C4B2-46C6-AC2B-4B2BCC32AC7C}" presName="accentRepeatNode" presStyleLbl="solidFgAcc1" presStyleIdx="4" presStyleCnt="5"/>
      <dgm:spPr/>
    </dgm:pt>
  </dgm:ptLst>
  <dgm:cxnLst>
    <dgm:cxn modelId="{53473C13-F578-49C4-BCA7-C9763CA85D0A}" type="presOf" srcId="{87E463B9-C4B2-46C6-AC2B-4B2BCC32AC7C}" destId="{6D21E4C4-945E-4919-8CF8-F04181803FA9}" srcOrd="0" destOrd="0" presId="urn:microsoft.com/office/officeart/2008/layout/VerticalCurvedList"/>
    <dgm:cxn modelId="{F2E32B1A-3CEF-4A4B-B438-7B6E5A95C69F}" srcId="{648E76BD-32BA-461E-9824-FFA0C7B4666D}" destId="{725D1453-21BB-4E02-A0B1-D1A027B7EDF1}" srcOrd="0" destOrd="0" parTransId="{205E824C-EF0C-400A-9432-C5FEF603A92F}" sibTransId="{FBDD99EA-EED8-4A8D-B485-0524A02048B6}"/>
    <dgm:cxn modelId="{8077C222-7C7B-4929-8093-8946F3C8347D}" type="presOf" srcId="{792AE471-F2BC-4B33-984A-F1F8D68B8782}" destId="{56465213-9837-4CE0-AD2D-A0921D86E17A}" srcOrd="0" destOrd="0" presId="urn:microsoft.com/office/officeart/2008/layout/VerticalCurvedList"/>
    <dgm:cxn modelId="{74316F3E-7381-4DD8-863E-D3C65568E446}" srcId="{648E76BD-32BA-461E-9824-FFA0C7B4666D}" destId="{792AE471-F2BC-4B33-984A-F1F8D68B8782}" srcOrd="2" destOrd="0" parTransId="{A2D2CB2F-EAD4-411D-93FB-285FB4EE26F6}" sibTransId="{94B6D8B4-E6DA-49C5-BA6A-A253AED4B11C}"/>
    <dgm:cxn modelId="{FC949E5E-3144-4868-9DC7-68260D347269}" srcId="{648E76BD-32BA-461E-9824-FFA0C7B4666D}" destId="{8F5CEF26-6845-438A-9717-F7A19C19271B}" srcOrd="3" destOrd="0" parTransId="{D837C70C-037F-49C8-8208-288C851AB047}" sibTransId="{13E68053-94F3-46BC-8919-8CA4479F85C1}"/>
    <dgm:cxn modelId="{CC9A6F4B-65CB-4E24-B8B6-402377941204}" srcId="{648E76BD-32BA-461E-9824-FFA0C7B4666D}" destId="{3A26726D-E3A1-40FF-B24D-A9D51038AB2B}" srcOrd="1" destOrd="0" parTransId="{EE21CA38-9AD6-4E87-87D2-11BD9DCA1178}" sibTransId="{CB91775F-2826-4A55-A602-6E93CFAE42AD}"/>
    <dgm:cxn modelId="{8C35DE51-A43F-4F81-AA2A-89D3F6AF7E42}" srcId="{648E76BD-32BA-461E-9824-FFA0C7B4666D}" destId="{87E463B9-C4B2-46C6-AC2B-4B2BCC32AC7C}" srcOrd="4" destOrd="0" parTransId="{FAA19198-673E-48B2-8E69-24D7394C316D}" sibTransId="{3099C1A3-62C8-4790-A3A5-AD7D4215EF0C}"/>
    <dgm:cxn modelId="{D27CC68D-2BD0-4316-9F80-83B78B5A1828}" type="presOf" srcId="{8F5CEF26-6845-438A-9717-F7A19C19271B}" destId="{A0599523-641A-4135-9042-E5BE822E94D3}" srcOrd="0" destOrd="0" presId="urn:microsoft.com/office/officeart/2008/layout/VerticalCurvedList"/>
    <dgm:cxn modelId="{B22338A1-F6BC-403F-BFFE-5BF9B2F228B7}" type="presOf" srcId="{FBDD99EA-EED8-4A8D-B485-0524A02048B6}" destId="{C2581EC6-589F-4EDE-AA37-3D19194F7C69}" srcOrd="0" destOrd="0" presId="urn:microsoft.com/office/officeart/2008/layout/VerticalCurvedList"/>
    <dgm:cxn modelId="{B007DBBC-A6AE-4C0D-B6CF-D26BD6D15F52}" type="presOf" srcId="{3A26726D-E3A1-40FF-B24D-A9D51038AB2B}" destId="{949384C1-FD71-46BF-A8A6-56D69C420CB1}" srcOrd="0" destOrd="0" presId="urn:microsoft.com/office/officeart/2008/layout/VerticalCurvedList"/>
    <dgm:cxn modelId="{F900E1C2-B904-4DDF-9525-23D56C97C2D4}" type="presOf" srcId="{648E76BD-32BA-461E-9824-FFA0C7B4666D}" destId="{CC05497D-4A17-4AD9-BD67-E0CB3B309863}" srcOrd="0" destOrd="0" presId="urn:microsoft.com/office/officeart/2008/layout/VerticalCurvedList"/>
    <dgm:cxn modelId="{73F789D1-5B17-42E2-B1B8-A8E8997E01FD}" type="presOf" srcId="{725D1453-21BB-4E02-A0B1-D1A027B7EDF1}" destId="{60338785-FB5A-4454-B833-7EFC26036502}" srcOrd="0" destOrd="0" presId="urn:microsoft.com/office/officeart/2008/layout/VerticalCurvedList"/>
    <dgm:cxn modelId="{75BAF413-A109-40D6-9092-0AE25AF13E86}" type="presParOf" srcId="{CC05497D-4A17-4AD9-BD67-E0CB3B309863}" destId="{6513B9ED-6399-4077-A5CA-9C6DDF621EA3}" srcOrd="0" destOrd="0" presId="urn:microsoft.com/office/officeart/2008/layout/VerticalCurvedList"/>
    <dgm:cxn modelId="{8BEA3747-48FA-483B-90B0-5A2FC3E1D27F}" type="presParOf" srcId="{6513B9ED-6399-4077-A5CA-9C6DDF621EA3}" destId="{2723EDCC-0AF7-4825-8BEA-C0383CF0712B}" srcOrd="0" destOrd="0" presId="urn:microsoft.com/office/officeart/2008/layout/VerticalCurvedList"/>
    <dgm:cxn modelId="{8D9A6F95-86D5-4D34-8A9E-7645B4C36C89}" type="presParOf" srcId="{2723EDCC-0AF7-4825-8BEA-C0383CF0712B}" destId="{885ECFC1-1213-4802-A5AD-5272F5192882}" srcOrd="0" destOrd="0" presId="urn:microsoft.com/office/officeart/2008/layout/VerticalCurvedList"/>
    <dgm:cxn modelId="{8C924778-1CC8-4394-B556-89BF9DFF50EB}" type="presParOf" srcId="{2723EDCC-0AF7-4825-8BEA-C0383CF0712B}" destId="{C2581EC6-589F-4EDE-AA37-3D19194F7C69}" srcOrd="1" destOrd="0" presId="urn:microsoft.com/office/officeart/2008/layout/VerticalCurvedList"/>
    <dgm:cxn modelId="{734F2290-00AF-458B-87D2-2FC881139422}" type="presParOf" srcId="{2723EDCC-0AF7-4825-8BEA-C0383CF0712B}" destId="{B87BC283-FF42-40A9-86DB-40563A3F3AE5}" srcOrd="2" destOrd="0" presId="urn:microsoft.com/office/officeart/2008/layout/VerticalCurvedList"/>
    <dgm:cxn modelId="{F3A834D2-44E7-48ED-9088-598747DC7563}" type="presParOf" srcId="{2723EDCC-0AF7-4825-8BEA-C0383CF0712B}" destId="{95744B5B-9318-4D2F-8A7F-9F9F31FF33FF}" srcOrd="3" destOrd="0" presId="urn:microsoft.com/office/officeart/2008/layout/VerticalCurvedList"/>
    <dgm:cxn modelId="{977D8A37-58FB-4379-AB73-57C8709CF6E7}" type="presParOf" srcId="{6513B9ED-6399-4077-A5CA-9C6DDF621EA3}" destId="{60338785-FB5A-4454-B833-7EFC26036502}" srcOrd="1" destOrd="0" presId="urn:microsoft.com/office/officeart/2008/layout/VerticalCurvedList"/>
    <dgm:cxn modelId="{520C94AF-79F3-4844-9799-5FBE2726B305}" type="presParOf" srcId="{6513B9ED-6399-4077-A5CA-9C6DDF621EA3}" destId="{1DEDACD9-7961-413A-BB54-C949ABB578EA}" srcOrd="2" destOrd="0" presId="urn:microsoft.com/office/officeart/2008/layout/VerticalCurvedList"/>
    <dgm:cxn modelId="{21B18838-EFD9-4535-8B42-D7EE3BE61CF8}" type="presParOf" srcId="{1DEDACD9-7961-413A-BB54-C949ABB578EA}" destId="{13BF170C-E709-4C0E-917B-B966B1B0F256}" srcOrd="0" destOrd="0" presId="urn:microsoft.com/office/officeart/2008/layout/VerticalCurvedList"/>
    <dgm:cxn modelId="{2A19122A-AA1F-4EDC-BDF3-C3D72994D39F}" type="presParOf" srcId="{6513B9ED-6399-4077-A5CA-9C6DDF621EA3}" destId="{949384C1-FD71-46BF-A8A6-56D69C420CB1}" srcOrd="3" destOrd="0" presId="urn:microsoft.com/office/officeart/2008/layout/VerticalCurvedList"/>
    <dgm:cxn modelId="{82400D5F-E6B5-4038-8DB3-73CAA4F9A287}" type="presParOf" srcId="{6513B9ED-6399-4077-A5CA-9C6DDF621EA3}" destId="{15D64862-299B-4F69-A78A-EFBC807B6653}" srcOrd="4" destOrd="0" presId="urn:microsoft.com/office/officeart/2008/layout/VerticalCurvedList"/>
    <dgm:cxn modelId="{9504CBA7-91FE-4FF9-A42D-7087F8A625BD}" type="presParOf" srcId="{15D64862-299B-4F69-A78A-EFBC807B6653}" destId="{7243BCB7-1893-4FFB-897F-D3C2BCC40D5C}" srcOrd="0" destOrd="0" presId="urn:microsoft.com/office/officeart/2008/layout/VerticalCurvedList"/>
    <dgm:cxn modelId="{36A42EDA-A19F-4E6D-8ED2-361E3195F328}" type="presParOf" srcId="{6513B9ED-6399-4077-A5CA-9C6DDF621EA3}" destId="{56465213-9837-4CE0-AD2D-A0921D86E17A}" srcOrd="5" destOrd="0" presId="urn:microsoft.com/office/officeart/2008/layout/VerticalCurvedList"/>
    <dgm:cxn modelId="{0077D080-39A8-4B82-8FBE-5AA72009D926}" type="presParOf" srcId="{6513B9ED-6399-4077-A5CA-9C6DDF621EA3}" destId="{BE0DF966-8628-4DCF-992E-D067009C8EA0}" srcOrd="6" destOrd="0" presId="urn:microsoft.com/office/officeart/2008/layout/VerticalCurvedList"/>
    <dgm:cxn modelId="{B5072CED-4D90-4B5B-A3E3-E3BBAD710B0E}" type="presParOf" srcId="{BE0DF966-8628-4DCF-992E-D067009C8EA0}" destId="{C99A4FB3-BC9A-4584-99C0-ECA1CAA8A606}" srcOrd="0" destOrd="0" presId="urn:microsoft.com/office/officeart/2008/layout/VerticalCurvedList"/>
    <dgm:cxn modelId="{FE0B1AC4-5E42-4852-8B3D-7438289D44B7}" type="presParOf" srcId="{6513B9ED-6399-4077-A5CA-9C6DDF621EA3}" destId="{A0599523-641A-4135-9042-E5BE822E94D3}" srcOrd="7" destOrd="0" presId="urn:microsoft.com/office/officeart/2008/layout/VerticalCurvedList"/>
    <dgm:cxn modelId="{12257390-80DE-417E-9C91-DCD97BC4A6F6}" type="presParOf" srcId="{6513B9ED-6399-4077-A5CA-9C6DDF621EA3}" destId="{9FC4486A-5538-41E1-90E0-7113FC9E819B}" srcOrd="8" destOrd="0" presId="urn:microsoft.com/office/officeart/2008/layout/VerticalCurvedList"/>
    <dgm:cxn modelId="{BE02042D-8B33-4DE6-A60C-E918F7378977}" type="presParOf" srcId="{9FC4486A-5538-41E1-90E0-7113FC9E819B}" destId="{AD605DF4-5501-4F9E-B561-43FBEC69FBF8}" srcOrd="0" destOrd="0" presId="urn:microsoft.com/office/officeart/2008/layout/VerticalCurvedList"/>
    <dgm:cxn modelId="{A4CD945D-2758-4396-B72B-38E6202F184B}" type="presParOf" srcId="{6513B9ED-6399-4077-A5CA-9C6DDF621EA3}" destId="{6D21E4C4-945E-4919-8CF8-F04181803FA9}" srcOrd="9" destOrd="0" presId="urn:microsoft.com/office/officeart/2008/layout/VerticalCurvedList"/>
    <dgm:cxn modelId="{FD439E57-B55B-4D08-AB52-EBD7E619E26F}" type="presParOf" srcId="{6513B9ED-6399-4077-A5CA-9C6DDF621EA3}" destId="{512280C2-3F70-4A67-B752-E3378AEFAF86}" srcOrd="10" destOrd="0" presId="urn:microsoft.com/office/officeart/2008/layout/VerticalCurvedList"/>
    <dgm:cxn modelId="{30DB210A-99F5-409C-B457-8E1B2208A1D7}" type="presParOf" srcId="{512280C2-3F70-4A67-B752-E3378AEFAF86}" destId="{2A4C06E2-06E7-498C-BA84-2B6C851AD8C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5FF1055-B23B-4C82-B113-1C26A94B4007}" type="doc">
      <dgm:prSet loTypeId="urn:microsoft.com/office/officeart/2005/8/layout/hProcess11" loCatId="process" qsTypeId="urn:microsoft.com/office/officeart/2005/8/quickstyle/simple1" qsCatId="simple" csTypeId="urn:microsoft.com/office/officeart/2005/8/colors/accent3_1" csCatId="accent3" phldr="1"/>
      <dgm:spPr/>
    </dgm:pt>
    <dgm:pt modelId="{68D569F0-AE19-4210-B201-5F027E7EA38E}">
      <dgm:prSet phldrT="[Texto]" custT="1"/>
      <dgm:spPr/>
      <dgm:t>
        <a:bodyPr/>
        <a:lstStyle/>
        <a:p>
          <a:r>
            <a:rPr lang="es-CO" sz="2400" b="1">
              <a:latin typeface="Arial Nova Light" panose="020B0304020202020204" pitchFamily="34" charset="0"/>
            </a:rPr>
            <a:t>Estrategia Nacional</a:t>
          </a:r>
        </a:p>
      </dgm:t>
    </dgm:pt>
    <dgm:pt modelId="{91F18A80-781D-4DC7-9F6B-3ADC5B75E995}" type="parTrans" cxnId="{24BBFF44-7D5C-42BF-B414-77A31EBF93AE}">
      <dgm:prSet/>
      <dgm:spPr/>
      <dgm:t>
        <a:bodyPr/>
        <a:lstStyle/>
        <a:p>
          <a:endParaRPr lang="es-CO" sz="2800">
            <a:latin typeface="Arial Nova Light" panose="020B0304020202020204" pitchFamily="34" charset="0"/>
          </a:endParaRPr>
        </a:p>
      </dgm:t>
    </dgm:pt>
    <dgm:pt modelId="{5A093680-6044-44E4-B741-9E806FF4449D}" type="sibTrans" cxnId="{24BBFF44-7D5C-42BF-B414-77A31EBF93AE}">
      <dgm:prSet/>
      <dgm:spPr/>
      <dgm:t>
        <a:bodyPr/>
        <a:lstStyle/>
        <a:p>
          <a:endParaRPr lang="es-CO" sz="2800">
            <a:latin typeface="Arial Nova Light" panose="020B0304020202020204" pitchFamily="34" charset="0"/>
          </a:endParaRPr>
        </a:p>
      </dgm:t>
    </dgm:pt>
    <dgm:pt modelId="{084D5423-CA4C-435D-A278-A9B52007041F}">
      <dgm:prSet phldrT="[Texto]" custT="1"/>
      <dgm:spPr/>
      <dgm:t>
        <a:bodyPr/>
        <a:lstStyle/>
        <a:p>
          <a:r>
            <a:rPr lang="es-CO" sz="2400" b="1">
              <a:latin typeface="Arial Nova Light" panose="020B0304020202020204" pitchFamily="34" charset="0"/>
            </a:rPr>
            <a:t>Estrategias regionales</a:t>
          </a:r>
        </a:p>
      </dgm:t>
    </dgm:pt>
    <dgm:pt modelId="{FDC74266-71C3-4B0F-B205-6289B16E246E}" type="parTrans" cxnId="{7C32FCBF-990B-4333-97AB-DEBE8CB3AC15}">
      <dgm:prSet/>
      <dgm:spPr/>
      <dgm:t>
        <a:bodyPr/>
        <a:lstStyle/>
        <a:p>
          <a:endParaRPr lang="es-CO" sz="2800">
            <a:latin typeface="Arial Nova Light" panose="020B0304020202020204" pitchFamily="34" charset="0"/>
          </a:endParaRPr>
        </a:p>
      </dgm:t>
    </dgm:pt>
    <dgm:pt modelId="{5FB9D8C4-21E0-4BBD-B165-8FB6062F29BE}" type="sibTrans" cxnId="{7C32FCBF-990B-4333-97AB-DEBE8CB3AC15}">
      <dgm:prSet/>
      <dgm:spPr/>
      <dgm:t>
        <a:bodyPr/>
        <a:lstStyle/>
        <a:p>
          <a:endParaRPr lang="es-CO" sz="2800">
            <a:latin typeface="Arial Nova Light" panose="020B0304020202020204" pitchFamily="34" charset="0"/>
          </a:endParaRPr>
        </a:p>
      </dgm:t>
    </dgm:pt>
    <dgm:pt modelId="{8390E054-014C-4F25-86D7-F62103D81366}">
      <dgm:prSet phldrT="[Texto]" custT="1"/>
      <dgm:spPr/>
      <dgm:t>
        <a:bodyPr/>
        <a:lstStyle/>
        <a:p>
          <a:r>
            <a:rPr lang="es-CO" sz="2400" b="1">
              <a:latin typeface="Arial Nova Light" panose="020B0304020202020204" pitchFamily="34" charset="0"/>
            </a:rPr>
            <a:t>Capitalización y difusión </a:t>
          </a:r>
        </a:p>
      </dgm:t>
    </dgm:pt>
    <dgm:pt modelId="{FE1F4676-CB36-496E-BC41-2777E7FA71E0}" type="parTrans" cxnId="{8FF3631D-75AD-447C-9917-84A1BD988C7E}">
      <dgm:prSet/>
      <dgm:spPr/>
      <dgm:t>
        <a:bodyPr/>
        <a:lstStyle/>
        <a:p>
          <a:endParaRPr lang="es-CO" sz="2800">
            <a:latin typeface="Arial Nova Light" panose="020B0304020202020204" pitchFamily="34" charset="0"/>
          </a:endParaRPr>
        </a:p>
      </dgm:t>
    </dgm:pt>
    <dgm:pt modelId="{9CA96DA6-09F9-4165-851B-609C9D53BA95}" type="sibTrans" cxnId="{8FF3631D-75AD-447C-9917-84A1BD988C7E}">
      <dgm:prSet/>
      <dgm:spPr/>
      <dgm:t>
        <a:bodyPr/>
        <a:lstStyle/>
        <a:p>
          <a:endParaRPr lang="es-CO" sz="2800">
            <a:latin typeface="Arial Nova Light" panose="020B0304020202020204" pitchFamily="34" charset="0"/>
          </a:endParaRPr>
        </a:p>
      </dgm:t>
    </dgm:pt>
    <dgm:pt modelId="{42D5C4FC-75D6-4C44-8470-06FF2C0DD9DD}">
      <dgm:prSet phldrT="[Texto]" custT="1"/>
      <dgm:spPr/>
      <dgm:t>
        <a:bodyPr/>
        <a:lstStyle/>
        <a:p>
          <a:r>
            <a:rPr lang="es-CO" sz="1800">
              <a:latin typeface="Arial Nova Light" panose="020B0304020202020204" pitchFamily="34" charset="0"/>
            </a:rPr>
            <a:t>Magdalena – Antioquia</a:t>
          </a:r>
        </a:p>
      </dgm:t>
    </dgm:pt>
    <dgm:pt modelId="{64B78267-BCD1-4E08-93E5-F9C4FED207FD}" type="parTrans" cxnId="{CF4AFDF0-0F46-4ABC-A6CF-D42D78FB00C9}">
      <dgm:prSet/>
      <dgm:spPr/>
      <dgm:t>
        <a:bodyPr/>
        <a:lstStyle/>
        <a:p>
          <a:endParaRPr lang="es-CO" sz="2800">
            <a:latin typeface="Arial Nova Light" panose="020B0304020202020204" pitchFamily="34" charset="0"/>
          </a:endParaRPr>
        </a:p>
      </dgm:t>
    </dgm:pt>
    <dgm:pt modelId="{CC87E1A6-1E78-4E11-9E15-6EF2B7FAE391}" type="sibTrans" cxnId="{CF4AFDF0-0F46-4ABC-A6CF-D42D78FB00C9}">
      <dgm:prSet/>
      <dgm:spPr/>
      <dgm:t>
        <a:bodyPr/>
        <a:lstStyle/>
        <a:p>
          <a:endParaRPr lang="es-CO" sz="2800">
            <a:latin typeface="Arial Nova Light" panose="020B0304020202020204" pitchFamily="34" charset="0"/>
          </a:endParaRPr>
        </a:p>
      </dgm:t>
    </dgm:pt>
    <dgm:pt modelId="{D5C798AF-71B3-4BF9-A381-61601D5F937C}">
      <dgm:prSet phldrT="[Texto]" custT="1"/>
      <dgm:spPr/>
      <dgm:t>
        <a:bodyPr/>
        <a:lstStyle/>
        <a:p>
          <a:r>
            <a:rPr lang="es-CO" sz="1800">
              <a:latin typeface="Arial Nova Light" panose="020B0304020202020204" pitchFamily="34" charset="0"/>
            </a:rPr>
            <a:t>Identificación temas prioritarios para el sector</a:t>
          </a:r>
        </a:p>
      </dgm:t>
    </dgm:pt>
    <dgm:pt modelId="{E9C34E1E-E31A-44E5-8BEC-3E4679A6EE7C}" type="parTrans" cxnId="{9FF45CF2-8DCB-44DF-B281-342B7DA86847}">
      <dgm:prSet/>
      <dgm:spPr/>
      <dgm:t>
        <a:bodyPr/>
        <a:lstStyle/>
        <a:p>
          <a:endParaRPr lang="es-CO" sz="2800">
            <a:latin typeface="Arial Nova Light" panose="020B0304020202020204" pitchFamily="34" charset="0"/>
          </a:endParaRPr>
        </a:p>
      </dgm:t>
    </dgm:pt>
    <dgm:pt modelId="{A46686D9-B986-4C7A-89BF-5470F348A600}" type="sibTrans" cxnId="{9FF45CF2-8DCB-44DF-B281-342B7DA86847}">
      <dgm:prSet/>
      <dgm:spPr/>
      <dgm:t>
        <a:bodyPr/>
        <a:lstStyle/>
        <a:p>
          <a:endParaRPr lang="es-CO" sz="2800">
            <a:latin typeface="Arial Nova Light" panose="020B0304020202020204" pitchFamily="34" charset="0"/>
          </a:endParaRPr>
        </a:p>
      </dgm:t>
    </dgm:pt>
    <dgm:pt modelId="{9398FEF8-C62D-42CE-BAF3-A29FA82D0336}">
      <dgm:prSet phldrT="[Texto]" custT="1"/>
      <dgm:spPr/>
      <dgm:t>
        <a:bodyPr/>
        <a:lstStyle/>
        <a:p>
          <a:r>
            <a:rPr lang="es-CO" sz="1800">
              <a:latin typeface="Arial Nova Light" panose="020B0304020202020204" pitchFamily="34" charset="0"/>
            </a:rPr>
            <a:t> Agenda y plan de implementación </a:t>
          </a:r>
        </a:p>
      </dgm:t>
    </dgm:pt>
    <dgm:pt modelId="{B9FE3B2D-EFF1-4230-96A9-1CF990D7AA9A}" type="parTrans" cxnId="{9B3D5BED-E7A3-4C09-96A2-6DB32ECA22DA}">
      <dgm:prSet/>
      <dgm:spPr/>
      <dgm:t>
        <a:bodyPr/>
        <a:lstStyle/>
        <a:p>
          <a:endParaRPr lang="es-CO" sz="2800">
            <a:latin typeface="Arial Nova Light" panose="020B0304020202020204" pitchFamily="34" charset="0"/>
          </a:endParaRPr>
        </a:p>
      </dgm:t>
    </dgm:pt>
    <dgm:pt modelId="{88888B6C-BDAA-4455-BECC-DA07CBC7C792}" type="sibTrans" cxnId="{9B3D5BED-E7A3-4C09-96A2-6DB32ECA22DA}">
      <dgm:prSet/>
      <dgm:spPr/>
      <dgm:t>
        <a:bodyPr/>
        <a:lstStyle/>
        <a:p>
          <a:endParaRPr lang="es-CO" sz="2800">
            <a:latin typeface="Arial Nova Light" panose="020B0304020202020204" pitchFamily="34" charset="0"/>
          </a:endParaRPr>
        </a:p>
      </dgm:t>
    </dgm:pt>
    <dgm:pt modelId="{E324621B-5244-48E7-85B2-CA15588C488A}">
      <dgm:prSet phldrT="[Texto]" custT="1"/>
      <dgm:spPr/>
      <dgm:t>
        <a:bodyPr/>
        <a:lstStyle/>
        <a:p>
          <a:r>
            <a:rPr lang="es-CO" sz="1800">
              <a:latin typeface="Arial Nova Light" panose="020B0304020202020204" pitchFamily="34" charset="0"/>
            </a:rPr>
            <a:t>Acompañamiento </a:t>
          </a:r>
          <a:r>
            <a:rPr lang="es-ES" sz="1800">
              <a:latin typeface="Arial Nova Light" panose="020B0304020202020204" pitchFamily="34" charset="0"/>
            </a:rPr>
            <a:t>de su participación en el diálogo político</a:t>
          </a:r>
          <a:r>
            <a:rPr lang="es-CO" sz="1800">
              <a:latin typeface="Arial Nova Light" panose="020B0304020202020204" pitchFamily="34" charset="0"/>
            </a:rPr>
            <a:t> </a:t>
          </a:r>
        </a:p>
      </dgm:t>
    </dgm:pt>
    <dgm:pt modelId="{43FA79EE-F314-4F7D-AAE2-A68034AEDB5F}" type="parTrans" cxnId="{48DB265F-66DE-47D4-BE8D-81E4587F9950}">
      <dgm:prSet/>
      <dgm:spPr/>
      <dgm:t>
        <a:bodyPr/>
        <a:lstStyle/>
        <a:p>
          <a:endParaRPr lang="es-CO" sz="2800">
            <a:latin typeface="Arial Nova Light" panose="020B0304020202020204" pitchFamily="34" charset="0"/>
          </a:endParaRPr>
        </a:p>
      </dgm:t>
    </dgm:pt>
    <dgm:pt modelId="{8E53213D-FFF5-4760-8F06-523B52760598}" type="sibTrans" cxnId="{48DB265F-66DE-47D4-BE8D-81E4587F9950}">
      <dgm:prSet/>
      <dgm:spPr/>
      <dgm:t>
        <a:bodyPr/>
        <a:lstStyle/>
        <a:p>
          <a:endParaRPr lang="es-CO" sz="2800">
            <a:latin typeface="Arial Nova Light" panose="020B0304020202020204" pitchFamily="34" charset="0"/>
          </a:endParaRPr>
        </a:p>
      </dgm:t>
    </dgm:pt>
    <dgm:pt modelId="{C8C3BAB3-83EA-41CB-960B-C4CB00054B67}">
      <dgm:prSet phldrT="[Texto]" custT="1"/>
      <dgm:spPr/>
      <dgm:t>
        <a:bodyPr/>
        <a:lstStyle/>
        <a:p>
          <a:r>
            <a:rPr lang="es-CO" sz="1800">
              <a:latin typeface="Arial Nova Light" panose="020B0304020202020204" pitchFamily="34" charset="0"/>
            </a:rPr>
            <a:t>Metodologías </a:t>
          </a:r>
        </a:p>
      </dgm:t>
    </dgm:pt>
    <dgm:pt modelId="{A5971EF1-AFC7-405E-8A5E-0A1E9C89A1B8}" type="parTrans" cxnId="{609D94DE-5703-4C74-8832-422978900A42}">
      <dgm:prSet/>
      <dgm:spPr/>
      <dgm:t>
        <a:bodyPr/>
        <a:lstStyle/>
        <a:p>
          <a:endParaRPr lang="es-CO" sz="2800">
            <a:latin typeface="Arial Nova Light" panose="020B0304020202020204" pitchFamily="34" charset="0"/>
          </a:endParaRPr>
        </a:p>
      </dgm:t>
    </dgm:pt>
    <dgm:pt modelId="{E547896C-F6D1-46CF-90A9-C2696A314881}" type="sibTrans" cxnId="{609D94DE-5703-4C74-8832-422978900A42}">
      <dgm:prSet/>
      <dgm:spPr/>
      <dgm:t>
        <a:bodyPr/>
        <a:lstStyle/>
        <a:p>
          <a:endParaRPr lang="es-CO" sz="2800">
            <a:latin typeface="Arial Nova Light" panose="020B0304020202020204" pitchFamily="34" charset="0"/>
          </a:endParaRPr>
        </a:p>
      </dgm:t>
    </dgm:pt>
    <dgm:pt modelId="{082D7CDF-317A-4AC8-9E16-B336E3319B35}">
      <dgm:prSet phldrT="[Texto]" custT="1"/>
      <dgm:spPr/>
      <dgm:t>
        <a:bodyPr/>
        <a:lstStyle/>
        <a:p>
          <a:r>
            <a:rPr lang="es-CO" sz="1800">
              <a:latin typeface="Arial Nova Light" panose="020B0304020202020204" pitchFamily="34" charset="0"/>
            </a:rPr>
            <a:t>Mecanismos</a:t>
          </a:r>
        </a:p>
      </dgm:t>
    </dgm:pt>
    <dgm:pt modelId="{6703C11F-FD45-4196-9350-850BD05500C9}" type="parTrans" cxnId="{A2446707-F2D2-4C52-BED7-296FA0D34389}">
      <dgm:prSet/>
      <dgm:spPr/>
      <dgm:t>
        <a:bodyPr/>
        <a:lstStyle/>
        <a:p>
          <a:endParaRPr lang="es-CO" sz="2800">
            <a:latin typeface="Arial Nova Light" panose="020B0304020202020204" pitchFamily="34" charset="0"/>
          </a:endParaRPr>
        </a:p>
      </dgm:t>
    </dgm:pt>
    <dgm:pt modelId="{58F9512B-9248-490A-A37B-5EEEE56F83C5}" type="sibTrans" cxnId="{A2446707-F2D2-4C52-BED7-296FA0D34389}">
      <dgm:prSet/>
      <dgm:spPr/>
      <dgm:t>
        <a:bodyPr/>
        <a:lstStyle/>
        <a:p>
          <a:endParaRPr lang="es-CO" sz="2800">
            <a:latin typeface="Arial Nova Light" panose="020B0304020202020204" pitchFamily="34" charset="0"/>
          </a:endParaRPr>
        </a:p>
      </dgm:t>
    </dgm:pt>
    <dgm:pt modelId="{C5B401D6-B2C6-417C-812A-6F73F5DCC099}">
      <dgm:prSet phldrT="[Texto]" custT="1"/>
      <dgm:spPr/>
      <dgm:t>
        <a:bodyPr/>
        <a:lstStyle/>
        <a:p>
          <a:r>
            <a:rPr lang="es-CO" sz="1800">
              <a:latin typeface="Arial Nova Light" panose="020B0304020202020204" pitchFamily="34" charset="0"/>
            </a:rPr>
            <a:t>Alianzas</a:t>
          </a:r>
        </a:p>
      </dgm:t>
    </dgm:pt>
    <dgm:pt modelId="{94ADE91B-DE8E-48FF-AF5C-E90AFD7BF241}" type="parTrans" cxnId="{FF7F8E58-9507-450B-A3DB-287C2EB654F6}">
      <dgm:prSet/>
      <dgm:spPr/>
      <dgm:t>
        <a:bodyPr/>
        <a:lstStyle/>
        <a:p>
          <a:endParaRPr lang="es-CO" sz="2800">
            <a:latin typeface="Arial Nova Light" panose="020B0304020202020204" pitchFamily="34" charset="0"/>
          </a:endParaRPr>
        </a:p>
      </dgm:t>
    </dgm:pt>
    <dgm:pt modelId="{90DBC6AF-A6B5-4D34-B847-3D0A4B18F548}" type="sibTrans" cxnId="{FF7F8E58-9507-450B-A3DB-287C2EB654F6}">
      <dgm:prSet/>
      <dgm:spPr/>
      <dgm:t>
        <a:bodyPr/>
        <a:lstStyle/>
        <a:p>
          <a:endParaRPr lang="es-CO" sz="2800">
            <a:latin typeface="Arial Nova Light" panose="020B0304020202020204" pitchFamily="34" charset="0"/>
          </a:endParaRPr>
        </a:p>
      </dgm:t>
    </dgm:pt>
    <dgm:pt modelId="{AC9A5B29-6B70-4F70-BBBB-32B6436E99B2}" type="pres">
      <dgm:prSet presAssocID="{15FF1055-B23B-4C82-B113-1C26A94B4007}" presName="Name0" presStyleCnt="0">
        <dgm:presLayoutVars>
          <dgm:dir/>
          <dgm:resizeHandles val="exact"/>
        </dgm:presLayoutVars>
      </dgm:prSet>
      <dgm:spPr/>
    </dgm:pt>
    <dgm:pt modelId="{C939CEDC-4F1B-4F7A-8F74-6838F92C8B21}" type="pres">
      <dgm:prSet presAssocID="{15FF1055-B23B-4C82-B113-1C26A94B4007}" presName="arrow" presStyleLbl="bgShp" presStyleIdx="0" presStyleCnt="1"/>
      <dgm:spPr/>
    </dgm:pt>
    <dgm:pt modelId="{DDB74287-E67A-4A31-9E4D-F8FD778080B2}" type="pres">
      <dgm:prSet presAssocID="{15FF1055-B23B-4C82-B113-1C26A94B4007}" presName="points" presStyleCnt="0"/>
      <dgm:spPr/>
    </dgm:pt>
    <dgm:pt modelId="{916A18BD-BF2F-4B85-B3D4-AA3969E59F57}" type="pres">
      <dgm:prSet presAssocID="{68D569F0-AE19-4210-B201-5F027E7EA38E}" presName="compositeA" presStyleCnt="0"/>
      <dgm:spPr/>
    </dgm:pt>
    <dgm:pt modelId="{9EA894C9-4CDE-451A-95F8-847F24819B4E}" type="pres">
      <dgm:prSet presAssocID="{68D569F0-AE19-4210-B201-5F027E7EA38E}" presName="textA" presStyleLbl="revTx" presStyleIdx="0" presStyleCnt="3">
        <dgm:presLayoutVars>
          <dgm:bulletEnabled val="1"/>
        </dgm:presLayoutVars>
      </dgm:prSet>
      <dgm:spPr/>
    </dgm:pt>
    <dgm:pt modelId="{B7809A7F-8EFA-49FB-98E6-67D87B3406FF}" type="pres">
      <dgm:prSet presAssocID="{68D569F0-AE19-4210-B201-5F027E7EA38E}" presName="circleA" presStyleLbl="node1" presStyleIdx="0" presStyleCnt="3"/>
      <dgm:spPr/>
    </dgm:pt>
    <dgm:pt modelId="{098D3E13-1855-4DB9-B266-3AD05708AB1B}" type="pres">
      <dgm:prSet presAssocID="{68D569F0-AE19-4210-B201-5F027E7EA38E}" presName="spaceA" presStyleCnt="0"/>
      <dgm:spPr/>
    </dgm:pt>
    <dgm:pt modelId="{9BA2E7EE-4C3E-4AA8-985D-6B45CFF41BF5}" type="pres">
      <dgm:prSet presAssocID="{5A093680-6044-44E4-B741-9E806FF4449D}" presName="space" presStyleCnt="0"/>
      <dgm:spPr/>
    </dgm:pt>
    <dgm:pt modelId="{50DB1F4C-7466-4008-94B0-5B6260EC5ABA}" type="pres">
      <dgm:prSet presAssocID="{084D5423-CA4C-435D-A278-A9B52007041F}" presName="compositeB" presStyleCnt="0"/>
      <dgm:spPr/>
    </dgm:pt>
    <dgm:pt modelId="{BEFA97CE-A071-4227-9BBE-2CC6F8892874}" type="pres">
      <dgm:prSet presAssocID="{084D5423-CA4C-435D-A278-A9B52007041F}" presName="textB" presStyleLbl="revTx" presStyleIdx="1" presStyleCnt="3">
        <dgm:presLayoutVars>
          <dgm:bulletEnabled val="1"/>
        </dgm:presLayoutVars>
      </dgm:prSet>
      <dgm:spPr/>
    </dgm:pt>
    <dgm:pt modelId="{24AE6978-0B5F-4BC6-B514-791DA12AE014}" type="pres">
      <dgm:prSet presAssocID="{084D5423-CA4C-435D-A278-A9B52007041F}" presName="circleB" presStyleLbl="node1" presStyleIdx="1" presStyleCnt="3"/>
      <dgm:spPr/>
    </dgm:pt>
    <dgm:pt modelId="{90217B58-BEF0-46AE-9EE5-E84D5E800B3C}" type="pres">
      <dgm:prSet presAssocID="{084D5423-CA4C-435D-A278-A9B52007041F}" presName="spaceB" presStyleCnt="0"/>
      <dgm:spPr/>
    </dgm:pt>
    <dgm:pt modelId="{8AF28B84-9179-41D8-9D52-84D0ACD75802}" type="pres">
      <dgm:prSet presAssocID="{5FB9D8C4-21E0-4BBD-B165-8FB6062F29BE}" presName="space" presStyleCnt="0"/>
      <dgm:spPr/>
    </dgm:pt>
    <dgm:pt modelId="{1DD0446A-2A51-48F3-9441-0D1A4E1835CD}" type="pres">
      <dgm:prSet presAssocID="{8390E054-014C-4F25-86D7-F62103D81366}" presName="compositeA" presStyleCnt="0"/>
      <dgm:spPr/>
    </dgm:pt>
    <dgm:pt modelId="{34E6CAD9-3B24-46CF-9A54-2C52C10CC951}" type="pres">
      <dgm:prSet presAssocID="{8390E054-014C-4F25-86D7-F62103D81366}" presName="textA" presStyleLbl="revTx" presStyleIdx="2" presStyleCnt="3">
        <dgm:presLayoutVars>
          <dgm:bulletEnabled val="1"/>
        </dgm:presLayoutVars>
      </dgm:prSet>
      <dgm:spPr/>
    </dgm:pt>
    <dgm:pt modelId="{B28B9429-6BA7-49D2-97C0-1FD7C494CE41}" type="pres">
      <dgm:prSet presAssocID="{8390E054-014C-4F25-86D7-F62103D81366}" presName="circleA" presStyleLbl="node1" presStyleIdx="2" presStyleCnt="3"/>
      <dgm:spPr/>
    </dgm:pt>
    <dgm:pt modelId="{DA0E8525-65F0-455F-A381-B52129D01D4C}" type="pres">
      <dgm:prSet presAssocID="{8390E054-014C-4F25-86D7-F62103D81366}" presName="spaceA" presStyleCnt="0"/>
      <dgm:spPr/>
    </dgm:pt>
  </dgm:ptLst>
  <dgm:cxnLst>
    <dgm:cxn modelId="{A2446707-F2D2-4C52-BED7-296FA0D34389}" srcId="{8390E054-014C-4F25-86D7-F62103D81366}" destId="{082D7CDF-317A-4AC8-9E16-B336E3319B35}" srcOrd="1" destOrd="0" parTransId="{6703C11F-FD45-4196-9350-850BD05500C9}" sibTransId="{58F9512B-9248-490A-A37B-5EEEE56F83C5}"/>
    <dgm:cxn modelId="{C1BB790A-6AAF-4D51-8739-8B254746E8E5}" type="presOf" srcId="{15FF1055-B23B-4C82-B113-1C26A94B4007}" destId="{AC9A5B29-6B70-4F70-BBBB-32B6436E99B2}" srcOrd="0" destOrd="0" presId="urn:microsoft.com/office/officeart/2005/8/layout/hProcess11"/>
    <dgm:cxn modelId="{EB7D5C14-BDE7-4470-9669-F7E12924A67C}" type="presOf" srcId="{084D5423-CA4C-435D-A278-A9B52007041F}" destId="{BEFA97CE-A071-4227-9BBE-2CC6F8892874}" srcOrd="0" destOrd="0" presId="urn:microsoft.com/office/officeart/2005/8/layout/hProcess11"/>
    <dgm:cxn modelId="{8FF3631D-75AD-447C-9917-84A1BD988C7E}" srcId="{15FF1055-B23B-4C82-B113-1C26A94B4007}" destId="{8390E054-014C-4F25-86D7-F62103D81366}" srcOrd="2" destOrd="0" parTransId="{FE1F4676-CB36-496E-BC41-2777E7FA71E0}" sibTransId="{9CA96DA6-09F9-4165-851B-609C9D53BA95}"/>
    <dgm:cxn modelId="{1345EF5E-DB90-4220-82DD-7D812BAB0CDB}" type="presOf" srcId="{E324621B-5244-48E7-85B2-CA15588C488A}" destId="{BEFA97CE-A071-4227-9BBE-2CC6F8892874}" srcOrd="0" destOrd="2" presId="urn:microsoft.com/office/officeart/2005/8/layout/hProcess11"/>
    <dgm:cxn modelId="{48DB265F-66DE-47D4-BE8D-81E4587F9950}" srcId="{084D5423-CA4C-435D-A278-A9B52007041F}" destId="{E324621B-5244-48E7-85B2-CA15588C488A}" srcOrd="1" destOrd="0" parTransId="{43FA79EE-F314-4F7D-AAE2-A68034AEDB5F}" sibTransId="{8E53213D-FFF5-4760-8F06-523B52760598}"/>
    <dgm:cxn modelId="{B24B7D5F-4A11-4E77-AA57-05876BAF35C5}" type="presOf" srcId="{68D569F0-AE19-4210-B201-5F027E7EA38E}" destId="{9EA894C9-4CDE-451A-95F8-847F24819B4E}" srcOrd="0" destOrd="0" presId="urn:microsoft.com/office/officeart/2005/8/layout/hProcess11"/>
    <dgm:cxn modelId="{D5F93E60-98D8-40B5-9E4C-381B044C4299}" type="presOf" srcId="{8390E054-014C-4F25-86D7-F62103D81366}" destId="{34E6CAD9-3B24-46CF-9A54-2C52C10CC951}" srcOrd="0" destOrd="0" presId="urn:microsoft.com/office/officeart/2005/8/layout/hProcess11"/>
    <dgm:cxn modelId="{24BBFF44-7D5C-42BF-B414-77A31EBF93AE}" srcId="{15FF1055-B23B-4C82-B113-1C26A94B4007}" destId="{68D569F0-AE19-4210-B201-5F027E7EA38E}" srcOrd="0" destOrd="0" parTransId="{91F18A80-781D-4DC7-9F6B-3ADC5B75E995}" sibTransId="{5A093680-6044-44E4-B741-9E806FF4449D}"/>
    <dgm:cxn modelId="{FF7F8E58-9507-450B-A3DB-287C2EB654F6}" srcId="{8390E054-014C-4F25-86D7-F62103D81366}" destId="{C5B401D6-B2C6-417C-812A-6F73F5DCC099}" srcOrd="2" destOrd="0" parTransId="{94ADE91B-DE8E-48FF-AF5C-E90AFD7BF241}" sibTransId="{90DBC6AF-A6B5-4D34-B847-3D0A4B18F548}"/>
    <dgm:cxn modelId="{2D7D7B97-1FC3-48DD-96CD-49E46122F99F}" type="presOf" srcId="{42D5C4FC-75D6-4C44-8470-06FF2C0DD9DD}" destId="{BEFA97CE-A071-4227-9BBE-2CC6F8892874}" srcOrd="0" destOrd="1" presId="urn:microsoft.com/office/officeart/2005/8/layout/hProcess11"/>
    <dgm:cxn modelId="{777FB29F-C0D4-4A5D-AA09-26AFB00FAFD3}" type="presOf" srcId="{9398FEF8-C62D-42CE-BAF3-A29FA82D0336}" destId="{9EA894C9-4CDE-451A-95F8-847F24819B4E}" srcOrd="0" destOrd="2" presId="urn:microsoft.com/office/officeart/2005/8/layout/hProcess11"/>
    <dgm:cxn modelId="{584103A1-46D6-44F1-BAFD-28387AC54BC9}" type="presOf" srcId="{C8C3BAB3-83EA-41CB-960B-C4CB00054B67}" destId="{34E6CAD9-3B24-46CF-9A54-2C52C10CC951}" srcOrd="0" destOrd="1" presId="urn:microsoft.com/office/officeart/2005/8/layout/hProcess11"/>
    <dgm:cxn modelId="{9DA80FA7-D97A-4148-8FD1-EF4F8B0114B1}" type="presOf" srcId="{082D7CDF-317A-4AC8-9E16-B336E3319B35}" destId="{34E6CAD9-3B24-46CF-9A54-2C52C10CC951}" srcOrd="0" destOrd="2" presId="urn:microsoft.com/office/officeart/2005/8/layout/hProcess11"/>
    <dgm:cxn modelId="{7C32FCBF-990B-4333-97AB-DEBE8CB3AC15}" srcId="{15FF1055-B23B-4C82-B113-1C26A94B4007}" destId="{084D5423-CA4C-435D-A278-A9B52007041F}" srcOrd="1" destOrd="0" parTransId="{FDC74266-71C3-4B0F-B205-6289B16E246E}" sibTransId="{5FB9D8C4-21E0-4BBD-B165-8FB6062F29BE}"/>
    <dgm:cxn modelId="{20CD5BCD-7645-435A-8C55-C24B2B42D46C}" type="presOf" srcId="{C5B401D6-B2C6-417C-812A-6F73F5DCC099}" destId="{34E6CAD9-3B24-46CF-9A54-2C52C10CC951}" srcOrd="0" destOrd="3" presId="urn:microsoft.com/office/officeart/2005/8/layout/hProcess11"/>
    <dgm:cxn modelId="{609D94DE-5703-4C74-8832-422978900A42}" srcId="{8390E054-014C-4F25-86D7-F62103D81366}" destId="{C8C3BAB3-83EA-41CB-960B-C4CB00054B67}" srcOrd="0" destOrd="0" parTransId="{A5971EF1-AFC7-405E-8A5E-0A1E9C89A1B8}" sibTransId="{E547896C-F6D1-46CF-90A9-C2696A314881}"/>
    <dgm:cxn modelId="{686578E1-8D51-4394-9311-295C9941DD8A}" type="presOf" srcId="{D5C798AF-71B3-4BF9-A381-61601D5F937C}" destId="{9EA894C9-4CDE-451A-95F8-847F24819B4E}" srcOrd="0" destOrd="1" presId="urn:microsoft.com/office/officeart/2005/8/layout/hProcess11"/>
    <dgm:cxn modelId="{9B3D5BED-E7A3-4C09-96A2-6DB32ECA22DA}" srcId="{68D569F0-AE19-4210-B201-5F027E7EA38E}" destId="{9398FEF8-C62D-42CE-BAF3-A29FA82D0336}" srcOrd="1" destOrd="0" parTransId="{B9FE3B2D-EFF1-4230-96A9-1CF990D7AA9A}" sibTransId="{88888B6C-BDAA-4455-BECC-DA07CBC7C792}"/>
    <dgm:cxn modelId="{CF4AFDF0-0F46-4ABC-A6CF-D42D78FB00C9}" srcId="{084D5423-CA4C-435D-A278-A9B52007041F}" destId="{42D5C4FC-75D6-4C44-8470-06FF2C0DD9DD}" srcOrd="0" destOrd="0" parTransId="{64B78267-BCD1-4E08-93E5-F9C4FED207FD}" sibTransId="{CC87E1A6-1E78-4E11-9E15-6EF2B7FAE391}"/>
    <dgm:cxn modelId="{9FF45CF2-8DCB-44DF-B281-342B7DA86847}" srcId="{68D569F0-AE19-4210-B201-5F027E7EA38E}" destId="{D5C798AF-71B3-4BF9-A381-61601D5F937C}" srcOrd="0" destOrd="0" parTransId="{E9C34E1E-E31A-44E5-8BEC-3E4679A6EE7C}" sibTransId="{A46686D9-B986-4C7A-89BF-5470F348A600}"/>
    <dgm:cxn modelId="{8D98B794-DDBC-41E4-A2EC-4D44D3A78937}" type="presParOf" srcId="{AC9A5B29-6B70-4F70-BBBB-32B6436E99B2}" destId="{C939CEDC-4F1B-4F7A-8F74-6838F92C8B21}" srcOrd="0" destOrd="0" presId="urn:microsoft.com/office/officeart/2005/8/layout/hProcess11"/>
    <dgm:cxn modelId="{EE4436B2-A966-48F9-99D8-3414C3015EA9}" type="presParOf" srcId="{AC9A5B29-6B70-4F70-BBBB-32B6436E99B2}" destId="{DDB74287-E67A-4A31-9E4D-F8FD778080B2}" srcOrd="1" destOrd="0" presId="urn:microsoft.com/office/officeart/2005/8/layout/hProcess11"/>
    <dgm:cxn modelId="{21A40466-2AB4-47DE-9B72-3199A2297E3C}" type="presParOf" srcId="{DDB74287-E67A-4A31-9E4D-F8FD778080B2}" destId="{916A18BD-BF2F-4B85-B3D4-AA3969E59F57}" srcOrd="0" destOrd="0" presId="urn:microsoft.com/office/officeart/2005/8/layout/hProcess11"/>
    <dgm:cxn modelId="{81DAB764-3054-44B6-9C83-DF9E9E8EFAE9}" type="presParOf" srcId="{916A18BD-BF2F-4B85-B3D4-AA3969E59F57}" destId="{9EA894C9-4CDE-451A-95F8-847F24819B4E}" srcOrd="0" destOrd="0" presId="urn:microsoft.com/office/officeart/2005/8/layout/hProcess11"/>
    <dgm:cxn modelId="{9D476F64-4227-45B5-9339-B6DED99608A5}" type="presParOf" srcId="{916A18BD-BF2F-4B85-B3D4-AA3969E59F57}" destId="{B7809A7F-8EFA-49FB-98E6-67D87B3406FF}" srcOrd="1" destOrd="0" presId="urn:microsoft.com/office/officeart/2005/8/layout/hProcess11"/>
    <dgm:cxn modelId="{9AA960F1-4C92-4B03-BF46-F7C21C955AE6}" type="presParOf" srcId="{916A18BD-BF2F-4B85-B3D4-AA3969E59F57}" destId="{098D3E13-1855-4DB9-B266-3AD05708AB1B}" srcOrd="2" destOrd="0" presId="urn:microsoft.com/office/officeart/2005/8/layout/hProcess11"/>
    <dgm:cxn modelId="{F9A366CB-1A33-4045-94AA-856405E1A8EA}" type="presParOf" srcId="{DDB74287-E67A-4A31-9E4D-F8FD778080B2}" destId="{9BA2E7EE-4C3E-4AA8-985D-6B45CFF41BF5}" srcOrd="1" destOrd="0" presId="urn:microsoft.com/office/officeart/2005/8/layout/hProcess11"/>
    <dgm:cxn modelId="{490AC8C9-39B7-4C33-AC76-E3019B5D4FC9}" type="presParOf" srcId="{DDB74287-E67A-4A31-9E4D-F8FD778080B2}" destId="{50DB1F4C-7466-4008-94B0-5B6260EC5ABA}" srcOrd="2" destOrd="0" presId="urn:microsoft.com/office/officeart/2005/8/layout/hProcess11"/>
    <dgm:cxn modelId="{E9DACDE0-560F-4013-9D46-6FCE9AC52A61}" type="presParOf" srcId="{50DB1F4C-7466-4008-94B0-5B6260EC5ABA}" destId="{BEFA97CE-A071-4227-9BBE-2CC6F8892874}" srcOrd="0" destOrd="0" presId="urn:microsoft.com/office/officeart/2005/8/layout/hProcess11"/>
    <dgm:cxn modelId="{94C0D258-9592-429D-B7A2-CA2C2392414A}" type="presParOf" srcId="{50DB1F4C-7466-4008-94B0-5B6260EC5ABA}" destId="{24AE6978-0B5F-4BC6-B514-791DA12AE014}" srcOrd="1" destOrd="0" presId="urn:microsoft.com/office/officeart/2005/8/layout/hProcess11"/>
    <dgm:cxn modelId="{E5C28083-9DCD-49AE-96EE-1C0CB9B2AC22}" type="presParOf" srcId="{50DB1F4C-7466-4008-94B0-5B6260EC5ABA}" destId="{90217B58-BEF0-46AE-9EE5-E84D5E800B3C}" srcOrd="2" destOrd="0" presId="urn:microsoft.com/office/officeart/2005/8/layout/hProcess11"/>
    <dgm:cxn modelId="{E624E346-BC36-4068-9475-0E384C84CFA2}" type="presParOf" srcId="{DDB74287-E67A-4A31-9E4D-F8FD778080B2}" destId="{8AF28B84-9179-41D8-9D52-84D0ACD75802}" srcOrd="3" destOrd="0" presId="urn:microsoft.com/office/officeart/2005/8/layout/hProcess11"/>
    <dgm:cxn modelId="{417D46C7-AC94-40F1-892D-D6690C3B975C}" type="presParOf" srcId="{DDB74287-E67A-4A31-9E4D-F8FD778080B2}" destId="{1DD0446A-2A51-48F3-9441-0D1A4E1835CD}" srcOrd="4" destOrd="0" presId="urn:microsoft.com/office/officeart/2005/8/layout/hProcess11"/>
    <dgm:cxn modelId="{B8665EB1-7AB7-4394-9673-98A955A1E403}" type="presParOf" srcId="{1DD0446A-2A51-48F3-9441-0D1A4E1835CD}" destId="{34E6CAD9-3B24-46CF-9A54-2C52C10CC951}" srcOrd="0" destOrd="0" presId="urn:microsoft.com/office/officeart/2005/8/layout/hProcess11"/>
    <dgm:cxn modelId="{9DEA30A9-CB02-483F-B90D-D84D5D369983}" type="presParOf" srcId="{1DD0446A-2A51-48F3-9441-0D1A4E1835CD}" destId="{B28B9429-6BA7-49D2-97C0-1FD7C494CE41}" srcOrd="1" destOrd="0" presId="urn:microsoft.com/office/officeart/2005/8/layout/hProcess11"/>
    <dgm:cxn modelId="{8BB5AD92-E87C-42F7-9646-B59F23341267}" type="presParOf" srcId="{1DD0446A-2A51-48F3-9441-0D1A4E1835CD}" destId="{DA0E8525-65F0-455F-A381-B52129D01D4C}"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FF1055-B23B-4C82-B113-1C26A94B4007}" type="doc">
      <dgm:prSet loTypeId="urn:microsoft.com/office/officeart/2005/8/layout/chevron1" loCatId="process" qsTypeId="urn:microsoft.com/office/officeart/2005/8/quickstyle/simple1" qsCatId="simple" csTypeId="urn:microsoft.com/office/officeart/2005/8/colors/accent1_1" csCatId="accent1" phldr="1"/>
      <dgm:spPr/>
    </dgm:pt>
    <dgm:pt modelId="{68D569F0-AE19-4210-B201-5F027E7EA38E}">
      <dgm:prSet phldrT="[Texto]" custT="1"/>
      <dgm:spPr>
        <a:solidFill>
          <a:schemeClr val="accent2">
            <a:lumMod val="60000"/>
            <a:lumOff val="40000"/>
          </a:schemeClr>
        </a:solidFill>
        <a:ln>
          <a:solidFill>
            <a:schemeClr val="accent2"/>
          </a:solidFill>
        </a:ln>
      </dgm:spPr>
      <dgm:t>
        <a:bodyPr/>
        <a:lstStyle/>
        <a:p>
          <a:r>
            <a:rPr lang="es-CO" sz="2400" b="1">
              <a:latin typeface="Arial Nova Light" panose="020B0304020202020204" pitchFamily="34" charset="0"/>
            </a:rPr>
            <a:t>Estrategia Nacional</a:t>
          </a:r>
        </a:p>
      </dgm:t>
    </dgm:pt>
    <dgm:pt modelId="{91F18A80-781D-4DC7-9F6B-3ADC5B75E995}" type="parTrans" cxnId="{24BBFF44-7D5C-42BF-B414-77A31EBF93AE}">
      <dgm:prSet/>
      <dgm:spPr/>
      <dgm:t>
        <a:bodyPr/>
        <a:lstStyle/>
        <a:p>
          <a:endParaRPr lang="es-CO" sz="2400">
            <a:latin typeface="Arial Nova Light" panose="020B0304020202020204" pitchFamily="34" charset="0"/>
          </a:endParaRPr>
        </a:p>
      </dgm:t>
    </dgm:pt>
    <dgm:pt modelId="{5A093680-6044-44E4-B741-9E806FF4449D}" type="sibTrans" cxnId="{24BBFF44-7D5C-42BF-B414-77A31EBF93AE}">
      <dgm:prSet/>
      <dgm:spPr/>
      <dgm:t>
        <a:bodyPr/>
        <a:lstStyle/>
        <a:p>
          <a:endParaRPr lang="es-CO" sz="2400">
            <a:latin typeface="Arial Nova Light" panose="020B0304020202020204" pitchFamily="34" charset="0"/>
          </a:endParaRPr>
        </a:p>
      </dgm:t>
    </dgm:pt>
    <dgm:pt modelId="{084D5423-CA4C-435D-A278-A9B52007041F}">
      <dgm:prSet phldrT="[Texto]" custT="1"/>
      <dgm:spPr/>
      <dgm:t>
        <a:bodyPr/>
        <a:lstStyle/>
        <a:p>
          <a:r>
            <a:rPr lang="es-CO" sz="2400">
              <a:latin typeface="Arial Nova Light" panose="020B0304020202020204" pitchFamily="34" charset="0"/>
            </a:rPr>
            <a:t>Estrategias regionales</a:t>
          </a:r>
        </a:p>
      </dgm:t>
    </dgm:pt>
    <dgm:pt modelId="{FDC74266-71C3-4B0F-B205-6289B16E246E}" type="parTrans" cxnId="{7C32FCBF-990B-4333-97AB-DEBE8CB3AC15}">
      <dgm:prSet/>
      <dgm:spPr/>
      <dgm:t>
        <a:bodyPr/>
        <a:lstStyle/>
        <a:p>
          <a:endParaRPr lang="es-CO" sz="2400">
            <a:latin typeface="Arial Nova Light" panose="020B0304020202020204" pitchFamily="34" charset="0"/>
          </a:endParaRPr>
        </a:p>
      </dgm:t>
    </dgm:pt>
    <dgm:pt modelId="{5FB9D8C4-21E0-4BBD-B165-8FB6062F29BE}" type="sibTrans" cxnId="{7C32FCBF-990B-4333-97AB-DEBE8CB3AC15}">
      <dgm:prSet/>
      <dgm:spPr/>
      <dgm:t>
        <a:bodyPr/>
        <a:lstStyle/>
        <a:p>
          <a:endParaRPr lang="es-CO" sz="2400">
            <a:latin typeface="Arial Nova Light" panose="020B0304020202020204" pitchFamily="34" charset="0"/>
          </a:endParaRPr>
        </a:p>
      </dgm:t>
    </dgm:pt>
    <dgm:pt modelId="{8390E054-014C-4F25-86D7-F62103D81366}">
      <dgm:prSet phldrT="[Texto]" custT="1"/>
      <dgm:spPr/>
      <dgm:t>
        <a:bodyPr/>
        <a:lstStyle/>
        <a:p>
          <a:r>
            <a:rPr lang="es-CO" sz="2400">
              <a:latin typeface="Arial Nova Light" panose="020B0304020202020204" pitchFamily="34" charset="0"/>
            </a:rPr>
            <a:t>Capitalización y difusión </a:t>
          </a:r>
        </a:p>
      </dgm:t>
    </dgm:pt>
    <dgm:pt modelId="{FE1F4676-CB36-496E-BC41-2777E7FA71E0}" type="parTrans" cxnId="{8FF3631D-75AD-447C-9917-84A1BD988C7E}">
      <dgm:prSet/>
      <dgm:spPr/>
      <dgm:t>
        <a:bodyPr/>
        <a:lstStyle/>
        <a:p>
          <a:endParaRPr lang="es-CO" sz="2400">
            <a:latin typeface="Arial Nova Light" panose="020B0304020202020204" pitchFamily="34" charset="0"/>
          </a:endParaRPr>
        </a:p>
      </dgm:t>
    </dgm:pt>
    <dgm:pt modelId="{9CA96DA6-09F9-4165-851B-609C9D53BA95}" type="sibTrans" cxnId="{8FF3631D-75AD-447C-9917-84A1BD988C7E}">
      <dgm:prSet/>
      <dgm:spPr/>
      <dgm:t>
        <a:bodyPr/>
        <a:lstStyle/>
        <a:p>
          <a:endParaRPr lang="es-CO" sz="2400">
            <a:latin typeface="Arial Nova Light" panose="020B0304020202020204" pitchFamily="34" charset="0"/>
          </a:endParaRPr>
        </a:p>
      </dgm:t>
    </dgm:pt>
    <dgm:pt modelId="{1E74AF34-B46A-4C4F-8E25-C43A0331BCC0}" type="pres">
      <dgm:prSet presAssocID="{15FF1055-B23B-4C82-B113-1C26A94B4007}" presName="Name0" presStyleCnt="0">
        <dgm:presLayoutVars>
          <dgm:dir/>
          <dgm:animLvl val="lvl"/>
          <dgm:resizeHandles val="exact"/>
        </dgm:presLayoutVars>
      </dgm:prSet>
      <dgm:spPr/>
    </dgm:pt>
    <dgm:pt modelId="{A63E8B82-8F09-475D-B836-090FD82E552B}" type="pres">
      <dgm:prSet presAssocID="{68D569F0-AE19-4210-B201-5F027E7EA38E}" presName="parTxOnly" presStyleLbl="node1" presStyleIdx="0" presStyleCnt="3" custLinFactNeighborY="-320">
        <dgm:presLayoutVars>
          <dgm:chMax val="0"/>
          <dgm:chPref val="0"/>
          <dgm:bulletEnabled val="1"/>
        </dgm:presLayoutVars>
      </dgm:prSet>
      <dgm:spPr/>
    </dgm:pt>
    <dgm:pt modelId="{6AC6043B-4574-4887-8155-A5F4BF6EA9A2}" type="pres">
      <dgm:prSet presAssocID="{5A093680-6044-44E4-B741-9E806FF4449D}" presName="parTxOnlySpace" presStyleCnt="0"/>
      <dgm:spPr/>
    </dgm:pt>
    <dgm:pt modelId="{EDCA2781-EA30-455E-A42F-DA597D053624}" type="pres">
      <dgm:prSet presAssocID="{084D5423-CA4C-435D-A278-A9B52007041F}" presName="parTxOnly" presStyleLbl="node1" presStyleIdx="1" presStyleCnt="3">
        <dgm:presLayoutVars>
          <dgm:chMax val="0"/>
          <dgm:chPref val="0"/>
          <dgm:bulletEnabled val="1"/>
        </dgm:presLayoutVars>
      </dgm:prSet>
      <dgm:spPr/>
    </dgm:pt>
    <dgm:pt modelId="{D2F83784-1105-4263-BA38-D6C64791DB77}" type="pres">
      <dgm:prSet presAssocID="{5FB9D8C4-21E0-4BBD-B165-8FB6062F29BE}" presName="parTxOnlySpace" presStyleCnt="0"/>
      <dgm:spPr/>
    </dgm:pt>
    <dgm:pt modelId="{958ED2A6-77C5-43DD-879E-C6B398C4AC38}" type="pres">
      <dgm:prSet presAssocID="{8390E054-014C-4F25-86D7-F62103D81366}" presName="parTxOnly" presStyleLbl="node1" presStyleIdx="2" presStyleCnt="3">
        <dgm:presLayoutVars>
          <dgm:chMax val="0"/>
          <dgm:chPref val="0"/>
          <dgm:bulletEnabled val="1"/>
        </dgm:presLayoutVars>
      </dgm:prSet>
      <dgm:spPr/>
    </dgm:pt>
  </dgm:ptLst>
  <dgm:cxnLst>
    <dgm:cxn modelId="{FCB1AE13-E6C2-4383-9E2F-3F920CF123A2}" type="presOf" srcId="{15FF1055-B23B-4C82-B113-1C26A94B4007}" destId="{1E74AF34-B46A-4C4F-8E25-C43A0331BCC0}" srcOrd="0" destOrd="0" presId="urn:microsoft.com/office/officeart/2005/8/layout/chevron1"/>
    <dgm:cxn modelId="{8FF3631D-75AD-447C-9917-84A1BD988C7E}" srcId="{15FF1055-B23B-4C82-B113-1C26A94B4007}" destId="{8390E054-014C-4F25-86D7-F62103D81366}" srcOrd="2" destOrd="0" parTransId="{FE1F4676-CB36-496E-BC41-2777E7FA71E0}" sibTransId="{9CA96DA6-09F9-4165-851B-609C9D53BA95}"/>
    <dgm:cxn modelId="{24BBFF44-7D5C-42BF-B414-77A31EBF93AE}" srcId="{15FF1055-B23B-4C82-B113-1C26A94B4007}" destId="{68D569F0-AE19-4210-B201-5F027E7EA38E}" srcOrd="0" destOrd="0" parTransId="{91F18A80-781D-4DC7-9F6B-3ADC5B75E995}" sibTransId="{5A093680-6044-44E4-B741-9E806FF4449D}"/>
    <dgm:cxn modelId="{1C588D9B-EC48-4B2F-A208-845BB28B351D}" type="presOf" srcId="{084D5423-CA4C-435D-A278-A9B52007041F}" destId="{EDCA2781-EA30-455E-A42F-DA597D053624}" srcOrd="0" destOrd="0" presId="urn:microsoft.com/office/officeart/2005/8/layout/chevron1"/>
    <dgm:cxn modelId="{7C32FCBF-990B-4333-97AB-DEBE8CB3AC15}" srcId="{15FF1055-B23B-4C82-B113-1C26A94B4007}" destId="{084D5423-CA4C-435D-A278-A9B52007041F}" srcOrd="1" destOrd="0" parTransId="{FDC74266-71C3-4B0F-B205-6289B16E246E}" sibTransId="{5FB9D8C4-21E0-4BBD-B165-8FB6062F29BE}"/>
    <dgm:cxn modelId="{3982A6E9-92AD-4FFA-BDE2-1E8691FF9768}" type="presOf" srcId="{8390E054-014C-4F25-86D7-F62103D81366}" destId="{958ED2A6-77C5-43DD-879E-C6B398C4AC38}" srcOrd="0" destOrd="0" presId="urn:microsoft.com/office/officeart/2005/8/layout/chevron1"/>
    <dgm:cxn modelId="{9D8BB7FA-F36D-40A9-A0E3-F38A8A7E0EF0}" type="presOf" srcId="{68D569F0-AE19-4210-B201-5F027E7EA38E}" destId="{A63E8B82-8F09-475D-B836-090FD82E552B}" srcOrd="0" destOrd="0" presId="urn:microsoft.com/office/officeart/2005/8/layout/chevron1"/>
    <dgm:cxn modelId="{0E8784C8-8077-49D1-9187-61ED9AE5FA8D}" type="presParOf" srcId="{1E74AF34-B46A-4C4F-8E25-C43A0331BCC0}" destId="{A63E8B82-8F09-475D-B836-090FD82E552B}" srcOrd="0" destOrd="0" presId="urn:microsoft.com/office/officeart/2005/8/layout/chevron1"/>
    <dgm:cxn modelId="{2EFBDC3A-F754-497B-BCAC-DA9ACB34985F}" type="presParOf" srcId="{1E74AF34-B46A-4C4F-8E25-C43A0331BCC0}" destId="{6AC6043B-4574-4887-8155-A5F4BF6EA9A2}" srcOrd="1" destOrd="0" presId="urn:microsoft.com/office/officeart/2005/8/layout/chevron1"/>
    <dgm:cxn modelId="{D20F2FFD-73A4-4D9A-A970-6E84033D47BB}" type="presParOf" srcId="{1E74AF34-B46A-4C4F-8E25-C43A0331BCC0}" destId="{EDCA2781-EA30-455E-A42F-DA597D053624}" srcOrd="2" destOrd="0" presId="urn:microsoft.com/office/officeart/2005/8/layout/chevron1"/>
    <dgm:cxn modelId="{6D4BED63-C8F4-4084-834D-0117DB668BC9}" type="presParOf" srcId="{1E74AF34-B46A-4C4F-8E25-C43A0331BCC0}" destId="{D2F83784-1105-4263-BA38-D6C64791DB77}" srcOrd="3" destOrd="0" presId="urn:microsoft.com/office/officeart/2005/8/layout/chevron1"/>
    <dgm:cxn modelId="{49BE34C5-A094-426A-A0F6-37E349659A82}" type="presParOf" srcId="{1E74AF34-B46A-4C4F-8E25-C43A0331BCC0}" destId="{958ED2A6-77C5-43DD-879E-C6B398C4AC38}"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C9D4F3-47B9-4D90-8815-4BD5767306DD}" type="doc">
      <dgm:prSet loTypeId="urn:microsoft.com/office/officeart/2005/8/layout/process1" loCatId="process" qsTypeId="urn:microsoft.com/office/officeart/2005/8/quickstyle/simple1" qsCatId="simple" csTypeId="urn:microsoft.com/office/officeart/2005/8/colors/accent2_1" csCatId="accent2" phldr="1"/>
      <dgm:spPr/>
      <dgm:t>
        <a:bodyPr/>
        <a:lstStyle/>
        <a:p>
          <a:endParaRPr lang="es-CO"/>
        </a:p>
      </dgm:t>
    </dgm:pt>
    <dgm:pt modelId="{FAF2BF6E-1090-4DCB-9365-2A4DCE828BF3}">
      <dgm:prSet custT="1"/>
      <dgm:spPr/>
      <dgm:t>
        <a:bodyPr/>
        <a:lstStyle/>
        <a:p>
          <a:r>
            <a:rPr lang="es-CO" sz="1600" b="1">
              <a:latin typeface="Arial Nova Light" panose="020B0304020202020204" pitchFamily="34" charset="0"/>
            </a:rPr>
            <a:t>Temas prioritarios</a:t>
          </a:r>
        </a:p>
      </dgm:t>
    </dgm:pt>
    <dgm:pt modelId="{DFF6925D-E542-4B65-8741-F9F4C6B4D7F9}" type="parTrans" cxnId="{46369E0B-08B5-4A6B-B749-6A1D35465010}">
      <dgm:prSet/>
      <dgm:spPr/>
      <dgm:t>
        <a:bodyPr/>
        <a:lstStyle/>
        <a:p>
          <a:endParaRPr lang="es-CO" sz="1400">
            <a:latin typeface="Arial Nova Light" panose="020B0304020202020204" pitchFamily="34" charset="0"/>
          </a:endParaRPr>
        </a:p>
      </dgm:t>
    </dgm:pt>
    <dgm:pt modelId="{4C2642BD-481E-435B-9287-FF987068D288}" type="sibTrans" cxnId="{46369E0B-08B5-4A6B-B749-6A1D35465010}">
      <dgm:prSet custT="1"/>
      <dgm:spPr/>
      <dgm:t>
        <a:bodyPr/>
        <a:lstStyle/>
        <a:p>
          <a:endParaRPr lang="es-CO" sz="1400">
            <a:latin typeface="Arial Nova Light" panose="020B0304020202020204" pitchFamily="34" charset="0"/>
          </a:endParaRPr>
        </a:p>
      </dgm:t>
    </dgm:pt>
    <dgm:pt modelId="{E5CF3714-A28F-479B-8088-8503CD870A86}">
      <dgm:prSet custT="1"/>
      <dgm:spPr/>
      <dgm:t>
        <a:bodyPr/>
        <a:lstStyle/>
        <a:p>
          <a:r>
            <a:rPr lang="es-CO" sz="1400">
              <a:latin typeface="Arial Nova Light" panose="020B0304020202020204" pitchFamily="34" charset="0"/>
            </a:rPr>
            <a:t>Diferenciación</a:t>
          </a:r>
        </a:p>
      </dgm:t>
    </dgm:pt>
    <dgm:pt modelId="{C0636116-8550-4833-8981-B86E0310C628}" type="parTrans" cxnId="{A3334F87-3D3B-4CE6-81A1-F6583C97A767}">
      <dgm:prSet/>
      <dgm:spPr/>
      <dgm:t>
        <a:bodyPr/>
        <a:lstStyle/>
        <a:p>
          <a:endParaRPr lang="es-CO" sz="1400">
            <a:latin typeface="Arial Nova Light" panose="020B0304020202020204" pitchFamily="34" charset="0"/>
          </a:endParaRPr>
        </a:p>
      </dgm:t>
    </dgm:pt>
    <dgm:pt modelId="{6BB70609-6781-4F4A-BFE1-090147487E6B}" type="sibTrans" cxnId="{A3334F87-3D3B-4CE6-81A1-F6583C97A767}">
      <dgm:prSet custT="1"/>
      <dgm:spPr/>
      <dgm:t>
        <a:bodyPr/>
        <a:lstStyle/>
        <a:p>
          <a:endParaRPr lang="es-CO" sz="1400">
            <a:latin typeface="Arial Nova Light" panose="020B0304020202020204" pitchFamily="34" charset="0"/>
          </a:endParaRPr>
        </a:p>
      </dgm:t>
    </dgm:pt>
    <dgm:pt modelId="{E304C099-3964-47C8-B7D9-3B0C0B900896}">
      <dgm:prSet custT="1"/>
      <dgm:spPr/>
      <dgm:t>
        <a:bodyPr/>
        <a:lstStyle/>
        <a:p>
          <a:r>
            <a:rPr lang="es-CO" sz="1400">
              <a:latin typeface="Arial Nova Light" panose="020B0304020202020204" pitchFamily="34" charset="0"/>
            </a:rPr>
            <a:t>Calidad</a:t>
          </a:r>
        </a:p>
      </dgm:t>
    </dgm:pt>
    <dgm:pt modelId="{4EC6D68A-435A-46CC-BD7A-701B5D99F6D7}" type="parTrans" cxnId="{DA904AEB-ABFF-4FC3-90EA-08FD1F0291CC}">
      <dgm:prSet/>
      <dgm:spPr/>
      <dgm:t>
        <a:bodyPr/>
        <a:lstStyle/>
        <a:p>
          <a:endParaRPr lang="es-CO" sz="1400">
            <a:latin typeface="Arial Nova Light" panose="020B0304020202020204" pitchFamily="34" charset="0"/>
          </a:endParaRPr>
        </a:p>
      </dgm:t>
    </dgm:pt>
    <dgm:pt modelId="{80B4055B-386A-44D5-AAE4-C0789EF349C3}" type="sibTrans" cxnId="{DA904AEB-ABFF-4FC3-90EA-08FD1F0291CC}">
      <dgm:prSet custT="1"/>
      <dgm:spPr/>
      <dgm:t>
        <a:bodyPr/>
        <a:lstStyle/>
        <a:p>
          <a:endParaRPr lang="es-CO" sz="1400">
            <a:latin typeface="Arial Nova Light" panose="020B0304020202020204" pitchFamily="34" charset="0"/>
          </a:endParaRPr>
        </a:p>
      </dgm:t>
    </dgm:pt>
    <dgm:pt modelId="{5BB7E4DC-6991-4917-BF57-53569DDBC6DA}">
      <dgm:prSet custT="1"/>
      <dgm:spPr/>
      <dgm:t>
        <a:bodyPr/>
        <a:lstStyle/>
        <a:p>
          <a:r>
            <a:rPr lang="es-CO" sz="1400">
              <a:latin typeface="Arial Nova Light" panose="020B0304020202020204" pitchFamily="34" charset="0"/>
            </a:rPr>
            <a:t>Trazabilidad</a:t>
          </a:r>
        </a:p>
      </dgm:t>
    </dgm:pt>
    <dgm:pt modelId="{51193922-5586-4FFF-AAFC-D7BD213ED3A1}" type="parTrans" cxnId="{EB7BBE47-60A2-4E6B-8E72-51551D988B1E}">
      <dgm:prSet/>
      <dgm:spPr/>
      <dgm:t>
        <a:bodyPr/>
        <a:lstStyle/>
        <a:p>
          <a:endParaRPr lang="es-CO" sz="1400">
            <a:latin typeface="Arial Nova Light" panose="020B0304020202020204" pitchFamily="34" charset="0"/>
          </a:endParaRPr>
        </a:p>
      </dgm:t>
    </dgm:pt>
    <dgm:pt modelId="{15C295D5-4416-431B-A9F4-7AE19349905F}" type="sibTrans" cxnId="{EB7BBE47-60A2-4E6B-8E72-51551D988B1E}">
      <dgm:prSet custT="1"/>
      <dgm:spPr/>
      <dgm:t>
        <a:bodyPr/>
        <a:lstStyle/>
        <a:p>
          <a:endParaRPr lang="es-CO" sz="1400">
            <a:latin typeface="Arial Nova Light" panose="020B0304020202020204" pitchFamily="34" charset="0"/>
          </a:endParaRPr>
        </a:p>
      </dgm:t>
    </dgm:pt>
    <dgm:pt modelId="{91B0B5D0-76F1-44E4-BFE7-005E5FD88C26}">
      <dgm:prSet custT="1"/>
      <dgm:spPr/>
      <dgm:t>
        <a:bodyPr/>
        <a:lstStyle/>
        <a:p>
          <a:r>
            <a:rPr lang="es-CO" sz="1400">
              <a:latin typeface="Arial Nova Light" panose="020B0304020202020204" pitchFamily="34" charset="0"/>
            </a:rPr>
            <a:t>Promoción</a:t>
          </a:r>
        </a:p>
      </dgm:t>
    </dgm:pt>
    <dgm:pt modelId="{D77FCC1A-C2AB-4A6A-BAD2-419081F5840E}" type="parTrans" cxnId="{D2A0EE64-FC93-4633-AA6B-951FD9D271A1}">
      <dgm:prSet/>
      <dgm:spPr/>
      <dgm:t>
        <a:bodyPr/>
        <a:lstStyle/>
        <a:p>
          <a:endParaRPr lang="es-CO" sz="1400">
            <a:latin typeface="Arial Nova Light" panose="020B0304020202020204" pitchFamily="34" charset="0"/>
          </a:endParaRPr>
        </a:p>
      </dgm:t>
    </dgm:pt>
    <dgm:pt modelId="{98B92B76-2CD6-45E0-A7A7-A50868EDC391}" type="sibTrans" cxnId="{D2A0EE64-FC93-4633-AA6B-951FD9D271A1}">
      <dgm:prSet custT="1"/>
      <dgm:spPr/>
      <dgm:t>
        <a:bodyPr/>
        <a:lstStyle/>
        <a:p>
          <a:endParaRPr lang="es-CO" sz="1400">
            <a:latin typeface="Arial Nova Light" panose="020B0304020202020204" pitchFamily="34" charset="0"/>
          </a:endParaRPr>
        </a:p>
      </dgm:t>
    </dgm:pt>
    <dgm:pt modelId="{902A5B8F-5A81-46B8-A339-14ED045F4128}">
      <dgm:prSet custT="1"/>
      <dgm:spPr/>
      <dgm:t>
        <a:bodyPr/>
        <a:lstStyle/>
        <a:p>
          <a:r>
            <a:rPr lang="es-CO" sz="1400">
              <a:latin typeface="Arial Nova Light" panose="020B0304020202020204" pitchFamily="34" charset="0"/>
            </a:rPr>
            <a:t>y acceso a mercados</a:t>
          </a:r>
        </a:p>
      </dgm:t>
    </dgm:pt>
    <dgm:pt modelId="{338601CE-D315-435F-A2F5-F1C6082BFEF6}" type="parTrans" cxnId="{176515D1-A7D1-47E1-B051-4A457A43A2E1}">
      <dgm:prSet/>
      <dgm:spPr/>
      <dgm:t>
        <a:bodyPr/>
        <a:lstStyle/>
        <a:p>
          <a:endParaRPr lang="es-CO" sz="1400">
            <a:latin typeface="Arial Nova Light" panose="020B0304020202020204" pitchFamily="34" charset="0"/>
          </a:endParaRPr>
        </a:p>
      </dgm:t>
    </dgm:pt>
    <dgm:pt modelId="{31E133A9-ED55-478B-BE5E-4DF508C9E53E}" type="sibTrans" cxnId="{176515D1-A7D1-47E1-B051-4A457A43A2E1}">
      <dgm:prSet/>
      <dgm:spPr/>
      <dgm:t>
        <a:bodyPr/>
        <a:lstStyle/>
        <a:p>
          <a:endParaRPr lang="es-CO" sz="1400">
            <a:latin typeface="Arial Nova Light" panose="020B0304020202020204" pitchFamily="34" charset="0"/>
          </a:endParaRPr>
        </a:p>
      </dgm:t>
    </dgm:pt>
    <dgm:pt modelId="{5A65AEE1-DB4C-41FE-A0B0-6A6CD9562425}" type="pres">
      <dgm:prSet presAssocID="{C2C9D4F3-47B9-4D90-8815-4BD5767306DD}" presName="Name0" presStyleCnt="0">
        <dgm:presLayoutVars>
          <dgm:dir/>
          <dgm:resizeHandles val="exact"/>
        </dgm:presLayoutVars>
      </dgm:prSet>
      <dgm:spPr/>
    </dgm:pt>
    <dgm:pt modelId="{39199832-3094-4434-A388-B83E976B1B8A}" type="pres">
      <dgm:prSet presAssocID="{FAF2BF6E-1090-4DCB-9365-2A4DCE828BF3}" presName="node" presStyleLbl="node1" presStyleIdx="0" presStyleCnt="6" custScaleY="128941">
        <dgm:presLayoutVars>
          <dgm:bulletEnabled val="1"/>
        </dgm:presLayoutVars>
      </dgm:prSet>
      <dgm:spPr/>
    </dgm:pt>
    <dgm:pt modelId="{D59D2CCB-48B9-4DB9-8794-7B940DB4BAEB}" type="pres">
      <dgm:prSet presAssocID="{4C2642BD-481E-435B-9287-FF987068D288}" presName="sibTrans" presStyleLbl="sibTrans2D1" presStyleIdx="0" presStyleCnt="5"/>
      <dgm:spPr/>
    </dgm:pt>
    <dgm:pt modelId="{04C6ADE2-C622-4C5B-811D-DAB5F1C4D4E0}" type="pres">
      <dgm:prSet presAssocID="{4C2642BD-481E-435B-9287-FF987068D288}" presName="connectorText" presStyleLbl="sibTrans2D1" presStyleIdx="0" presStyleCnt="5"/>
      <dgm:spPr/>
    </dgm:pt>
    <dgm:pt modelId="{D7278963-1D5F-45AC-853D-808594058FD1}" type="pres">
      <dgm:prSet presAssocID="{E5CF3714-A28F-479B-8088-8503CD870A86}" presName="node" presStyleLbl="node1" presStyleIdx="1" presStyleCnt="6" custScaleX="122930">
        <dgm:presLayoutVars>
          <dgm:bulletEnabled val="1"/>
        </dgm:presLayoutVars>
      </dgm:prSet>
      <dgm:spPr/>
    </dgm:pt>
    <dgm:pt modelId="{B6C56783-F7F1-4D8A-BEA0-87935035D71E}" type="pres">
      <dgm:prSet presAssocID="{6BB70609-6781-4F4A-BFE1-090147487E6B}" presName="sibTrans" presStyleLbl="sibTrans2D1" presStyleIdx="1" presStyleCnt="5"/>
      <dgm:spPr/>
    </dgm:pt>
    <dgm:pt modelId="{8969E78E-DB0E-46FC-9E3D-59EB37123338}" type="pres">
      <dgm:prSet presAssocID="{6BB70609-6781-4F4A-BFE1-090147487E6B}" presName="connectorText" presStyleLbl="sibTrans2D1" presStyleIdx="1" presStyleCnt="5"/>
      <dgm:spPr/>
    </dgm:pt>
    <dgm:pt modelId="{C371ED94-51CC-4337-A59E-FCFD6857BC61}" type="pres">
      <dgm:prSet presAssocID="{E304C099-3964-47C8-B7D9-3B0C0B900896}" presName="node" presStyleLbl="node1" presStyleIdx="2" presStyleCnt="6">
        <dgm:presLayoutVars>
          <dgm:bulletEnabled val="1"/>
        </dgm:presLayoutVars>
      </dgm:prSet>
      <dgm:spPr/>
    </dgm:pt>
    <dgm:pt modelId="{FC6CDD1F-8F52-40F6-B06B-3CB30B5CD9F5}" type="pres">
      <dgm:prSet presAssocID="{80B4055B-386A-44D5-AAE4-C0789EF349C3}" presName="sibTrans" presStyleLbl="sibTrans2D1" presStyleIdx="2" presStyleCnt="5"/>
      <dgm:spPr/>
    </dgm:pt>
    <dgm:pt modelId="{AF73A4C5-78F4-4489-A00C-59BBB8455FFA}" type="pres">
      <dgm:prSet presAssocID="{80B4055B-386A-44D5-AAE4-C0789EF349C3}" presName="connectorText" presStyleLbl="sibTrans2D1" presStyleIdx="2" presStyleCnt="5"/>
      <dgm:spPr/>
    </dgm:pt>
    <dgm:pt modelId="{D5815EA7-E885-4C0C-8E1D-5D097FE44EA8}" type="pres">
      <dgm:prSet presAssocID="{5BB7E4DC-6991-4917-BF57-53569DDBC6DA}" presName="node" presStyleLbl="node1" presStyleIdx="3" presStyleCnt="6">
        <dgm:presLayoutVars>
          <dgm:bulletEnabled val="1"/>
        </dgm:presLayoutVars>
      </dgm:prSet>
      <dgm:spPr/>
    </dgm:pt>
    <dgm:pt modelId="{99368AF0-1E16-4984-9E90-8983CFA721DE}" type="pres">
      <dgm:prSet presAssocID="{15C295D5-4416-431B-A9F4-7AE19349905F}" presName="sibTrans" presStyleLbl="sibTrans2D1" presStyleIdx="3" presStyleCnt="5"/>
      <dgm:spPr/>
    </dgm:pt>
    <dgm:pt modelId="{172EE222-B123-41E9-861D-CE25D6B3C113}" type="pres">
      <dgm:prSet presAssocID="{15C295D5-4416-431B-A9F4-7AE19349905F}" presName="connectorText" presStyleLbl="sibTrans2D1" presStyleIdx="3" presStyleCnt="5"/>
      <dgm:spPr/>
    </dgm:pt>
    <dgm:pt modelId="{505600B2-821B-47B4-A582-7FB81DC2E0BD}" type="pres">
      <dgm:prSet presAssocID="{91B0B5D0-76F1-44E4-BFE7-005E5FD88C26}" presName="node" presStyleLbl="node1" presStyleIdx="4" presStyleCnt="6">
        <dgm:presLayoutVars>
          <dgm:bulletEnabled val="1"/>
        </dgm:presLayoutVars>
      </dgm:prSet>
      <dgm:spPr/>
    </dgm:pt>
    <dgm:pt modelId="{3A1D45E9-3920-46D8-993E-45C65967A33E}" type="pres">
      <dgm:prSet presAssocID="{98B92B76-2CD6-45E0-A7A7-A50868EDC391}" presName="sibTrans" presStyleLbl="sibTrans2D1" presStyleIdx="4" presStyleCnt="5"/>
      <dgm:spPr/>
    </dgm:pt>
    <dgm:pt modelId="{F8A74B4F-430A-47E7-AEF3-F43EB14E24FC}" type="pres">
      <dgm:prSet presAssocID="{98B92B76-2CD6-45E0-A7A7-A50868EDC391}" presName="connectorText" presStyleLbl="sibTrans2D1" presStyleIdx="4" presStyleCnt="5"/>
      <dgm:spPr/>
    </dgm:pt>
    <dgm:pt modelId="{3FA80659-ADD5-44A1-85A2-2DD96D61030C}" type="pres">
      <dgm:prSet presAssocID="{902A5B8F-5A81-46B8-A339-14ED045F4128}" presName="node" presStyleLbl="node1" presStyleIdx="5" presStyleCnt="6">
        <dgm:presLayoutVars>
          <dgm:bulletEnabled val="1"/>
        </dgm:presLayoutVars>
      </dgm:prSet>
      <dgm:spPr/>
    </dgm:pt>
  </dgm:ptLst>
  <dgm:cxnLst>
    <dgm:cxn modelId="{46369E0B-08B5-4A6B-B749-6A1D35465010}" srcId="{C2C9D4F3-47B9-4D90-8815-4BD5767306DD}" destId="{FAF2BF6E-1090-4DCB-9365-2A4DCE828BF3}" srcOrd="0" destOrd="0" parTransId="{DFF6925D-E542-4B65-8741-F9F4C6B4D7F9}" sibTransId="{4C2642BD-481E-435B-9287-FF987068D288}"/>
    <dgm:cxn modelId="{B46CE20D-FE4A-4601-B99D-66D6B54567FE}" type="presOf" srcId="{15C295D5-4416-431B-A9F4-7AE19349905F}" destId="{99368AF0-1E16-4984-9E90-8983CFA721DE}" srcOrd="0" destOrd="0" presId="urn:microsoft.com/office/officeart/2005/8/layout/process1"/>
    <dgm:cxn modelId="{5C4F6810-27DA-4234-AE3F-8B118E603F78}" type="presOf" srcId="{98B92B76-2CD6-45E0-A7A7-A50868EDC391}" destId="{3A1D45E9-3920-46D8-993E-45C65967A33E}" srcOrd="0" destOrd="0" presId="urn:microsoft.com/office/officeart/2005/8/layout/process1"/>
    <dgm:cxn modelId="{D2A0EE64-FC93-4633-AA6B-951FD9D271A1}" srcId="{C2C9D4F3-47B9-4D90-8815-4BD5767306DD}" destId="{91B0B5D0-76F1-44E4-BFE7-005E5FD88C26}" srcOrd="4" destOrd="0" parTransId="{D77FCC1A-C2AB-4A6A-BAD2-419081F5840E}" sibTransId="{98B92B76-2CD6-45E0-A7A7-A50868EDC391}"/>
    <dgm:cxn modelId="{3E961766-E17C-414E-810D-BA104428E49C}" type="presOf" srcId="{91B0B5D0-76F1-44E4-BFE7-005E5FD88C26}" destId="{505600B2-821B-47B4-A582-7FB81DC2E0BD}" srcOrd="0" destOrd="0" presId="urn:microsoft.com/office/officeart/2005/8/layout/process1"/>
    <dgm:cxn modelId="{EB7BBE47-60A2-4E6B-8E72-51551D988B1E}" srcId="{C2C9D4F3-47B9-4D90-8815-4BD5767306DD}" destId="{5BB7E4DC-6991-4917-BF57-53569DDBC6DA}" srcOrd="3" destOrd="0" parTransId="{51193922-5586-4FFF-AAFC-D7BD213ED3A1}" sibTransId="{15C295D5-4416-431B-A9F4-7AE19349905F}"/>
    <dgm:cxn modelId="{C451614C-1ED7-4747-8C6C-1C43C268BB8E}" type="presOf" srcId="{80B4055B-386A-44D5-AAE4-C0789EF349C3}" destId="{FC6CDD1F-8F52-40F6-B06B-3CB30B5CD9F5}" srcOrd="0" destOrd="0" presId="urn:microsoft.com/office/officeart/2005/8/layout/process1"/>
    <dgm:cxn modelId="{20BA726E-C932-488D-B2FB-578D76E1A0B6}" type="presOf" srcId="{C2C9D4F3-47B9-4D90-8815-4BD5767306DD}" destId="{5A65AEE1-DB4C-41FE-A0B0-6A6CD9562425}" srcOrd="0" destOrd="0" presId="urn:microsoft.com/office/officeart/2005/8/layout/process1"/>
    <dgm:cxn modelId="{1CAF1953-36AD-4DED-AE3C-6B176244B9F6}" type="presOf" srcId="{4C2642BD-481E-435B-9287-FF987068D288}" destId="{04C6ADE2-C622-4C5B-811D-DAB5F1C4D4E0}" srcOrd="1" destOrd="0" presId="urn:microsoft.com/office/officeart/2005/8/layout/process1"/>
    <dgm:cxn modelId="{1B3F9854-BE2C-45F0-A619-5B5A5274803A}" type="presOf" srcId="{6BB70609-6781-4F4A-BFE1-090147487E6B}" destId="{B6C56783-F7F1-4D8A-BEA0-87935035D71E}" srcOrd="0" destOrd="0" presId="urn:microsoft.com/office/officeart/2005/8/layout/process1"/>
    <dgm:cxn modelId="{B553C975-AE4F-424B-82E1-4F69EE7504EF}" type="presOf" srcId="{80B4055B-386A-44D5-AAE4-C0789EF349C3}" destId="{AF73A4C5-78F4-4489-A00C-59BBB8455FFA}" srcOrd="1" destOrd="0" presId="urn:microsoft.com/office/officeart/2005/8/layout/process1"/>
    <dgm:cxn modelId="{A3334F87-3D3B-4CE6-81A1-F6583C97A767}" srcId="{C2C9D4F3-47B9-4D90-8815-4BD5767306DD}" destId="{E5CF3714-A28F-479B-8088-8503CD870A86}" srcOrd="1" destOrd="0" parTransId="{C0636116-8550-4833-8981-B86E0310C628}" sibTransId="{6BB70609-6781-4F4A-BFE1-090147487E6B}"/>
    <dgm:cxn modelId="{F33F8E8B-453B-455E-9FA2-8978E8750DFC}" type="presOf" srcId="{FAF2BF6E-1090-4DCB-9365-2A4DCE828BF3}" destId="{39199832-3094-4434-A388-B83E976B1B8A}" srcOrd="0" destOrd="0" presId="urn:microsoft.com/office/officeart/2005/8/layout/process1"/>
    <dgm:cxn modelId="{A1CC1CA0-9DA8-4830-94CC-58210D3EA177}" type="presOf" srcId="{4C2642BD-481E-435B-9287-FF987068D288}" destId="{D59D2CCB-48B9-4DB9-8794-7B940DB4BAEB}" srcOrd="0" destOrd="0" presId="urn:microsoft.com/office/officeart/2005/8/layout/process1"/>
    <dgm:cxn modelId="{B9BD59A7-EB6D-480C-A38E-BEEA86F2E9CA}" type="presOf" srcId="{902A5B8F-5A81-46B8-A339-14ED045F4128}" destId="{3FA80659-ADD5-44A1-85A2-2DD96D61030C}" srcOrd="0" destOrd="0" presId="urn:microsoft.com/office/officeart/2005/8/layout/process1"/>
    <dgm:cxn modelId="{A67330BD-0C0B-406F-A957-F70DB13EF22F}" type="presOf" srcId="{E304C099-3964-47C8-B7D9-3B0C0B900896}" destId="{C371ED94-51CC-4337-A59E-FCFD6857BC61}" srcOrd="0" destOrd="0" presId="urn:microsoft.com/office/officeart/2005/8/layout/process1"/>
    <dgm:cxn modelId="{C941DABF-42D3-47C9-85E2-5AC5C4D759D3}" type="presOf" srcId="{15C295D5-4416-431B-A9F4-7AE19349905F}" destId="{172EE222-B123-41E9-861D-CE25D6B3C113}" srcOrd="1" destOrd="0" presId="urn:microsoft.com/office/officeart/2005/8/layout/process1"/>
    <dgm:cxn modelId="{176515D1-A7D1-47E1-B051-4A457A43A2E1}" srcId="{C2C9D4F3-47B9-4D90-8815-4BD5767306DD}" destId="{902A5B8F-5A81-46B8-A339-14ED045F4128}" srcOrd="5" destOrd="0" parTransId="{338601CE-D315-435F-A2F5-F1C6082BFEF6}" sibTransId="{31E133A9-ED55-478B-BE5E-4DF508C9E53E}"/>
    <dgm:cxn modelId="{66AE4FDB-2422-4812-B3B0-BAA9FDD5161C}" type="presOf" srcId="{6BB70609-6781-4F4A-BFE1-090147487E6B}" destId="{8969E78E-DB0E-46FC-9E3D-59EB37123338}" srcOrd="1" destOrd="0" presId="urn:microsoft.com/office/officeart/2005/8/layout/process1"/>
    <dgm:cxn modelId="{E609B9E5-CA1D-4360-848D-4938C0DF59AE}" type="presOf" srcId="{98B92B76-2CD6-45E0-A7A7-A50868EDC391}" destId="{F8A74B4F-430A-47E7-AEF3-F43EB14E24FC}" srcOrd="1" destOrd="0" presId="urn:microsoft.com/office/officeart/2005/8/layout/process1"/>
    <dgm:cxn modelId="{BF8D42E8-5B3F-441F-89C3-B66508AD3BF1}" type="presOf" srcId="{5BB7E4DC-6991-4917-BF57-53569DDBC6DA}" destId="{D5815EA7-E885-4C0C-8E1D-5D097FE44EA8}" srcOrd="0" destOrd="0" presId="urn:microsoft.com/office/officeart/2005/8/layout/process1"/>
    <dgm:cxn modelId="{DA904AEB-ABFF-4FC3-90EA-08FD1F0291CC}" srcId="{C2C9D4F3-47B9-4D90-8815-4BD5767306DD}" destId="{E304C099-3964-47C8-B7D9-3B0C0B900896}" srcOrd="2" destOrd="0" parTransId="{4EC6D68A-435A-46CC-BD7A-701B5D99F6D7}" sibTransId="{80B4055B-386A-44D5-AAE4-C0789EF349C3}"/>
    <dgm:cxn modelId="{BAAA34F1-E63F-4561-9A91-2DFEA0712A1E}" type="presOf" srcId="{E5CF3714-A28F-479B-8088-8503CD870A86}" destId="{D7278963-1D5F-45AC-853D-808594058FD1}" srcOrd="0" destOrd="0" presId="urn:microsoft.com/office/officeart/2005/8/layout/process1"/>
    <dgm:cxn modelId="{EEBC6A46-D911-4416-A35A-AA81644376D3}" type="presParOf" srcId="{5A65AEE1-DB4C-41FE-A0B0-6A6CD9562425}" destId="{39199832-3094-4434-A388-B83E976B1B8A}" srcOrd="0" destOrd="0" presId="urn:microsoft.com/office/officeart/2005/8/layout/process1"/>
    <dgm:cxn modelId="{88DBF89F-46E0-4944-83FC-7ADEFABFC545}" type="presParOf" srcId="{5A65AEE1-DB4C-41FE-A0B0-6A6CD9562425}" destId="{D59D2CCB-48B9-4DB9-8794-7B940DB4BAEB}" srcOrd="1" destOrd="0" presId="urn:microsoft.com/office/officeart/2005/8/layout/process1"/>
    <dgm:cxn modelId="{152633D5-15B8-4236-8B20-AC71FB24C2BF}" type="presParOf" srcId="{D59D2CCB-48B9-4DB9-8794-7B940DB4BAEB}" destId="{04C6ADE2-C622-4C5B-811D-DAB5F1C4D4E0}" srcOrd="0" destOrd="0" presId="urn:microsoft.com/office/officeart/2005/8/layout/process1"/>
    <dgm:cxn modelId="{406CECC3-3EF2-4DD4-A953-3E87F63718F1}" type="presParOf" srcId="{5A65AEE1-DB4C-41FE-A0B0-6A6CD9562425}" destId="{D7278963-1D5F-45AC-853D-808594058FD1}" srcOrd="2" destOrd="0" presId="urn:microsoft.com/office/officeart/2005/8/layout/process1"/>
    <dgm:cxn modelId="{378D5FA7-2667-40C9-86E9-443A420F7D12}" type="presParOf" srcId="{5A65AEE1-DB4C-41FE-A0B0-6A6CD9562425}" destId="{B6C56783-F7F1-4D8A-BEA0-87935035D71E}" srcOrd="3" destOrd="0" presId="urn:microsoft.com/office/officeart/2005/8/layout/process1"/>
    <dgm:cxn modelId="{F0ADA15E-729A-4637-A106-21D4DF7CF0BE}" type="presParOf" srcId="{B6C56783-F7F1-4D8A-BEA0-87935035D71E}" destId="{8969E78E-DB0E-46FC-9E3D-59EB37123338}" srcOrd="0" destOrd="0" presId="urn:microsoft.com/office/officeart/2005/8/layout/process1"/>
    <dgm:cxn modelId="{F0DC31CF-B287-44FF-BCD7-1844B4F01229}" type="presParOf" srcId="{5A65AEE1-DB4C-41FE-A0B0-6A6CD9562425}" destId="{C371ED94-51CC-4337-A59E-FCFD6857BC61}" srcOrd="4" destOrd="0" presId="urn:microsoft.com/office/officeart/2005/8/layout/process1"/>
    <dgm:cxn modelId="{EDF81E41-7D0F-4792-9795-8643908FF992}" type="presParOf" srcId="{5A65AEE1-DB4C-41FE-A0B0-6A6CD9562425}" destId="{FC6CDD1F-8F52-40F6-B06B-3CB30B5CD9F5}" srcOrd="5" destOrd="0" presId="urn:microsoft.com/office/officeart/2005/8/layout/process1"/>
    <dgm:cxn modelId="{F91F35AA-681C-44C7-B848-DFDFEBF68D8C}" type="presParOf" srcId="{FC6CDD1F-8F52-40F6-B06B-3CB30B5CD9F5}" destId="{AF73A4C5-78F4-4489-A00C-59BBB8455FFA}" srcOrd="0" destOrd="0" presId="urn:microsoft.com/office/officeart/2005/8/layout/process1"/>
    <dgm:cxn modelId="{44D847E4-C5B2-4273-AC11-DF25A70D59A3}" type="presParOf" srcId="{5A65AEE1-DB4C-41FE-A0B0-6A6CD9562425}" destId="{D5815EA7-E885-4C0C-8E1D-5D097FE44EA8}" srcOrd="6" destOrd="0" presId="urn:microsoft.com/office/officeart/2005/8/layout/process1"/>
    <dgm:cxn modelId="{A0C32DB7-FF44-452D-BD23-527175E31A9E}" type="presParOf" srcId="{5A65AEE1-DB4C-41FE-A0B0-6A6CD9562425}" destId="{99368AF0-1E16-4984-9E90-8983CFA721DE}" srcOrd="7" destOrd="0" presId="urn:microsoft.com/office/officeart/2005/8/layout/process1"/>
    <dgm:cxn modelId="{6113D0E4-5625-4CE5-A1D4-54B44C365734}" type="presParOf" srcId="{99368AF0-1E16-4984-9E90-8983CFA721DE}" destId="{172EE222-B123-41E9-861D-CE25D6B3C113}" srcOrd="0" destOrd="0" presId="urn:microsoft.com/office/officeart/2005/8/layout/process1"/>
    <dgm:cxn modelId="{7FB09357-40CE-47DC-8DC1-36AF387B0C1F}" type="presParOf" srcId="{5A65AEE1-DB4C-41FE-A0B0-6A6CD9562425}" destId="{505600B2-821B-47B4-A582-7FB81DC2E0BD}" srcOrd="8" destOrd="0" presId="urn:microsoft.com/office/officeart/2005/8/layout/process1"/>
    <dgm:cxn modelId="{766F6D9B-F9ED-4D14-8834-8D388CA67C18}" type="presParOf" srcId="{5A65AEE1-DB4C-41FE-A0B0-6A6CD9562425}" destId="{3A1D45E9-3920-46D8-993E-45C65967A33E}" srcOrd="9" destOrd="0" presId="urn:microsoft.com/office/officeart/2005/8/layout/process1"/>
    <dgm:cxn modelId="{5ED1E998-7F00-434F-B56A-2912940C97FA}" type="presParOf" srcId="{3A1D45E9-3920-46D8-993E-45C65967A33E}" destId="{F8A74B4F-430A-47E7-AEF3-F43EB14E24FC}" srcOrd="0" destOrd="0" presId="urn:microsoft.com/office/officeart/2005/8/layout/process1"/>
    <dgm:cxn modelId="{4FEBC33F-45AC-4302-A775-B2DDC0E2D48D}" type="presParOf" srcId="{5A65AEE1-DB4C-41FE-A0B0-6A6CD9562425}" destId="{3FA80659-ADD5-44A1-85A2-2DD96D61030C}" srcOrd="10"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FF1055-B23B-4C82-B113-1C26A94B4007}" type="doc">
      <dgm:prSet loTypeId="urn:microsoft.com/office/officeart/2005/8/layout/chevron1" loCatId="process" qsTypeId="urn:microsoft.com/office/officeart/2005/8/quickstyle/simple1" qsCatId="simple" csTypeId="urn:microsoft.com/office/officeart/2005/8/colors/accent1_1" csCatId="accent1" phldr="1"/>
      <dgm:spPr/>
    </dgm:pt>
    <dgm:pt modelId="{68D569F0-AE19-4210-B201-5F027E7EA38E}">
      <dgm:prSet phldrT="[Texto]" custT="1"/>
      <dgm:spPr/>
      <dgm:t>
        <a:bodyPr/>
        <a:lstStyle/>
        <a:p>
          <a:r>
            <a:rPr lang="es-CO" sz="2400">
              <a:latin typeface="Arial Nova Light" panose="020B0304020202020204" pitchFamily="34" charset="0"/>
            </a:rPr>
            <a:t>Estrategia Nacional</a:t>
          </a:r>
        </a:p>
      </dgm:t>
    </dgm:pt>
    <dgm:pt modelId="{91F18A80-781D-4DC7-9F6B-3ADC5B75E995}" type="parTrans" cxnId="{24BBFF44-7D5C-42BF-B414-77A31EBF93AE}">
      <dgm:prSet/>
      <dgm:spPr/>
      <dgm:t>
        <a:bodyPr/>
        <a:lstStyle/>
        <a:p>
          <a:endParaRPr lang="es-CO" sz="2400">
            <a:latin typeface="Arial Nova Light" panose="020B0304020202020204" pitchFamily="34" charset="0"/>
          </a:endParaRPr>
        </a:p>
      </dgm:t>
    </dgm:pt>
    <dgm:pt modelId="{5A093680-6044-44E4-B741-9E806FF4449D}" type="sibTrans" cxnId="{24BBFF44-7D5C-42BF-B414-77A31EBF93AE}">
      <dgm:prSet/>
      <dgm:spPr/>
      <dgm:t>
        <a:bodyPr/>
        <a:lstStyle/>
        <a:p>
          <a:endParaRPr lang="es-CO" sz="2400">
            <a:latin typeface="Arial Nova Light" panose="020B0304020202020204" pitchFamily="34" charset="0"/>
          </a:endParaRPr>
        </a:p>
      </dgm:t>
    </dgm:pt>
    <dgm:pt modelId="{084D5423-CA4C-435D-A278-A9B52007041F}">
      <dgm:prSet phldrT="[Texto]" custT="1"/>
      <dgm:spPr>
        <a:solidFill>
          <a:schemeClr val="accent2">
            <a:lumMod val="60000"/>
            <a:lumOff val="40000"/>
          </a:schemeClr>
        </a:solidFill>
      </dgm:spPr>
      <dgm:t>
        <a:bodyPr/>
        <a:lstStyle/>
        <a:p>
          <a:r>
            <a:rPr lang="es-CO" sz="2400" b="1">
              <a:latin typeface="Arial Nova Light" panose="020B0304020202020204" pitchFamily="34" charset="0"/>
            </a:rPr>
            <a:t>Estrategias Regionales</a:t>
          </a:r>
        </a:p>
      </dgm:t>
    </dgm:pt>
    <dgm:pt modelId="{FDC74266-71C3-4B0F-B205-6289B16E246E}" type="parTrans" cxnId="{7C32FCBF-990B-4333-97AB-DEBE8CB3AC15}">
      <dgm:prSet/>
      <dgm:spPr/>
      <dgm:t>
        <a:bodyPr/>
        <a:lstStyle/>
        <a:p>
          <a:endParaRPr lang="es-CO" sz="2400">
            <a:latin typeface="Arial Nova Light" panose="020B0304020202020204" pitchFamily="34" charset="0"/>
          </a:endParaRPr>
        </a:p>
      </dgm:t>
    </dgm:pt>
    <dgm:pt modelId="{5FB9D8C4-21E0-4BBD-B165-8FB6062F29BE}" type="sibTrans" cxnId="{7C32FCBF-990B-4333-97AB-DEBE8CB3AC15}">
      <dgm:prSet/>
      <dgm:spPr/>
      <dgm:t>
        <a:bodyPr/>
        <a:lstStyle/>
        <a:p>
          <a:endParaRPr lang="es-CO" sz="2400">
            <a:latin typeface="Arial Nova Light" panose="020B0304020202020204" pitchFamily="34" charset="0"/>
          </a:endParaRPr>
        </a:p>
      </dgm:t>
    </dgm:pt>
    <dgm:pt modelId="{8390E054-014C-4F25-86D7-F62103D81366}">
      <dgm:prSet phldrT="[Texto]" custT="1"/>
      <dgm:spPr/>
      <dgm:t>
        <a:bodyPr/>
        <a:lstStyle/>
        <a:p>
          <a:r>
            <a:rPr lang="es-CO" sz="2400">
              <a:latin typeface="Arial Nova Light" panose="020B0304020202020204" pitchFamily="34" charset="0"/>
            </a:rPr>
            <a:t>Capitalización y difusión </a:t>
          </a:r>
        </a:p>
      </dgm:t>
    </dgm:pt>
    <dgm:pt modelId="{FE1F4676-CB36-496E-BC41-2777E7FA71E0}" type="parTrans" cxnId="{8FF3631D-75AD-447C-9917-84A1BD988C7E}">
      <dgm:prSet/>
      <dgm:spPr/>
      <dgm:t>
        <a:bodyPr/>
        <a:lstStyle/>
        <a:p>
          <a:endParaRPr lang="es-CO" sz="2400">
            <a:latin typeface="Arial Nova Light" panose="020B0304020202020204" pitchFamily="34" charset="0"/>
          </a:endParaRPr>
        </a:p>
      </dgm:t>
    </dgm:pt>
    <dgm:pt modelId="{9CA96DA6-09F9-4165-851B-609C9D53BA95}" type="sibTrans" cxnId="{8FF3631D-75AD-447C-9917-84A1BD988C7E}">
      <dgm:prSet/>
      <dgm:spPr/>
      <dgm:t>
        <a:bodyPr/>
        <a:lstStyle/>
        <a:p>
          <a:endParaRPr lang="es-CO" sz="2400">
            <a:latin typeface="Arial Nova Light" panose="020B0304020202020204" pitchFamily="34" charset="0"/>
          </a:endParaRPr>
        </a:p>
      </dgm:t>
    </dgm:pt>
    <dgm:pt modelId="{1E74AF34-B46A-4C4F-8E25-C43A0331BCC0}" type="pres">
      <dgm:prSet presAssocID="{15FF1055-B23B-4C82-B113-1C26A94B4007}" presName="Name0" presStyleCnt="0">
        <dgm:presLayoutVars>
          <dgm:dir/>
          <dgm:animLvl val="lvl"/>
          <dgm:resizeHandles val="exact"/>
        </dgm:presLayoutVars>
      </dgm:prSet>
      <dgm:spPr/>
    </dgm:pt>
    <dgm:pt modelId="{A63E8B82-8F09-475D-B836-090FD82E552B}" type="pres">
      <dgm:prSet presAssocID="{68D569F0-AE19-4210-B201-5F027E7EA38E}" presName="parTxOnly" presStyleLbl="node1" presStyleIdx="0" presStyleCnt="3" custLinFactNeighborY="-320">
        <dgm:presLayoutVars>
          <dgm:chMax val="0"/>
          <dgm:chPref val="0"/>
          <dgm:bulletEnabled val="1"/>
        </dgm:presLayoutVars>
      </dgm:prSet>
      <dgm:spPr/>
    </dgm:pt>
    <dgm:pt modelId="{6AC6043B-4574-4887-8155-A5F4BF6EA9A2}" type="pres">
      <dgm:prSet presAssocID="{5A093680-6044-44E4-B741-9E806FF4449D}" presName="parTxOnlySpace" presStyleCnt="0"/>
      <dgm:spPr/>
    </dgm:pt>
    <dgm:pt modelId="{EDCA2781-EA30-455E-A42F-DA597D053624}" type="pres">
      <dgm:prSet presAssocID="{084D5423-CA4C-435D-A278-A9B52007041F}" presName="parTxOnly" presStyleLbl="node1" presStyleIdx="1" presStyleCnt="3">
        <dgm:presLayoutVars>
          <dgm:chMax val="0"/>
          <dgm:chPref val="0"/>
          <dgm:bulletEnabled val="1"/>
        </dgm:presLayoutVars>
      </dgm:prSet>
      <dgm:spPr/>
    </dgm:pt>
    <dgm:pt modelId="{D2F83784-1105-4263-BA38-D6C64791DB77}" type="pres">
      <dgm:prSet presAssocID="{5FB9D8C4-21E0-4BBD-B165-8FB6062F29BE}" presName="parTxOnlySpace" presStyleCnt="0"/>
      <dgm:spPr/>
    </dgm:pt>
    <dgm:pt modelId="{958ED2A6-77C5-43DD-879E-C6B398C4AC38}" type="pres">
      <dgm:prSet presAssocID="{8390E054-014C-4F25-86D7-F62103D81366}" presName="parTxOnly" presStyleLbl="node1" presStyleIdx="2" presStyleCnt="3">
        <dgm:presLayoutVars>
          <dgm:chMax val="0"/>
          <dgm:chPref val="0"/>
          <dgm:bulletEnabled val="1"/>
        </dgm:presLayoutVars>
      </dgm:prSet>
      <dgm:spPr/>
    </dgm:pt>
  </dgm:ptLst>
  <dgm:cxnLst>
    <dgm:cxn modelId="{FCB1AE13-E6C2-4383-9E2F-3F920CF123A2}" type="presOf" srcId="{15FF1055-B23B-4C82-B113-1C26A94B4007}" destId="{1E74AF34-B46A-4C4F-8E25-C43A0331BCC0}" srcOrd="0" destOrd="0" presId="urn:microsoft.com/office/officeart/2005/8/layout/chevron1"/>
    <dgm:cxn modelId="{8FF3631D-75AD-447C-9917-84A1BD988C7E}" srcId="{15FF1055-B23B-4C82-B113-1C26A94B4007}" destId="{8390E054-014C-4F25-86D7-F62103D81366}" srcOrd="2" destOrd="0" parTransId="{FE1F4676-CB36-496E-BC41-2777E7FA71E0}" sibTransId="{9CA96DA6-09F9-4165-851B-609C9D53BA95}"/>
    <dgm:cxn modelId="{24BBFF44-7D5C-42BF-B414-77A31EBF93AE}" srcId="{15FF1055-B23B-4C82-B113-1C26A94B4007}" destId="{68D569F0-AE19-4210-B201-5F027E7EA38E}" srcOrd="0" destOrd="0" parTransId="{91F18A80-781D-4DC7-9F6B-3ADC5B75E995}" sibTransId="{5A093680-6044-44E4-B741-9E806FF4449D}"/>
    <dgm:cxn modelId="{1C588D9B-EC48-4B2F-A208-845BB28B351D}" type="presOf" srcId="{084D5423-CA4C-435D-A278-A9B52007041F}" destId="{EDCA2781-EA30-455E-A42F-DA597D053624}" srcOrd="0" destOrd="0" presId="urn:microsoft.com/office/officeart/2005/8/layout/chevron1"/>
    <dgm:cxn modelId="{7C32FCBF-990B-4333-97AB-DEBE8CB3AC15}" srcId="{15FF1055-B23B-4C82-B113-1C26A94B4007}" destId="{084D5423-CA4C-435D-A278-A9B52007041F}" srcOrd="1" destOrd="0" parTransId="{FDC74266-71C3-4B0F-B205-6289B16E246E}" sibTransId="{5FB9D8C4-21E0-4BBD-B165-8FB6062F29BE}"/>
    <dgm:cxn modelId="{3982A6E9-92AD-4FFA-BDE2-1E8691FF9768}" type="presOf" srcId="{8390E054-014C-4F25-86D7-F62103D81366}" destId="{958ED2A6-77C5-43DD-879E-C6B398C4AC38}" srcOrd="0" destOrd="0" presId="urn:microsoft.com/office/officeart/2005/8/layout/chevron1"/>
    <dgm:cxn modelId="{9D8BB7FA-F36D-40A9-A0E3-F38A8A7E0EF0}" type="presOf" srcId="{68D569F0-AE19-4210-B201-5F027E7EA38E}" destId="{A63E8B82-8F09-475D-B836-090FD82E552B}" srcOrd="0" destOrd="0" presId="urn:microsoft.com/office/officeart/2005/8/layout/chevron1"/>
    <dgm:cxn modelId="{0E8784C8-8077-49D1-9187-61ED9AE5FA8D}" type="presParOf" srcId="{1E74AF34-B46A-4C4F-8E25-C43A0331BCC0}" destId="{A63E8B82-8F09-475D-B836-090FD82E552B}" srcOrd="0" destOrd="0" presId="urn:microsoft.com/office/officeart/2005/8/layout/chevron1"/>
    <dgm:cxn modelId="{2EFBDC3A-F754-497B-BCAC-DA9ACB34985F}" type="presParOf" srcId="{1E74AF34-B46A-4C4F-8E25-C43A0331BCC0}" destId="{6AC6043B-4574-4887-8155-A5F4BF6EA9A2}" srcOrd="1" destOrd="0" presId="urn:microsoft.com/office/officeart/2005/8/layout/chevron1"/>
    <dgm:cxn modelId="{D20F2FFD-73A4-4D9A-A970-6E84033D47BB}" type="presParOf" srcId="{1E74AF34-B46A-4C4F-8E25-C43A0331BCC0}" destId="{EDCA2781-EA30-455E-A42F-DA597D053624}" srcOrd="2" destOrd="0" presId="urn:microsoft.com/office/officeart/2005/8/layout/chevron1"/>
    <dgm:cxn modelId="{6D4BED63-C8F4-4084-834D-0117DB668BC9}" type="presParOf" srcId="{1E74AF34-B46A-4C4F-8E25-C43A0331BCC0}" destId="{D2F83784-1105-4263-BA38-D6C64791DB77}" srcOrd="3" destOrd="0" presId="urn:microsoft.com/office/officeart/2005/8/layout/chevron1"/>
    <dgm:cxn modelId="{49BE34C5-A094-426A-A0F6-37E349659A82}" type="presParOf" srcId="{1E74AF34-B46A-4C4F-8E25-C43A0331BCC0}" destId="{958ED2A6-77C5-43DD-879E-C6B398C4AC38}"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A2E26B-7616-4405-8139-131C4B6BEE29}"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lang="es-CO"/>
        </a:p>
      </dgm:t>
    </dgm:pt>
    <dgm:pt modelId="{F3E7215A-42B2-4717-94B7-DF3B9549630C}">
      <dgm:prSet custT="1"/>
      <dgm:spPr/>
      <dgm:t>
        <a:bodyPr/>
        <a:lstStyle/>
        <a:p>
          <a:r>
            <a:rPr lang="es-ES" sz="1600" b="0" i="0">
              <a:latin typeface="Arial Nova Light" panose="020B0304020202020204" pitchFamily="34" charset="0"/>
            </a:rPr>
            <a:t>Participación de las organizaciones en las instancias priorizadas</a:t>
          </a:r>
          <a:endParaRPr lang="es-CO" sz="1600" b="0">
            <a:latin typeface="Arial Nova Light" panose="020B0304020202020204" pitchFamily="34" charset="0"/>
          </a:endParaRPr>
        </a:p>
      </dgm:t>
    </dgm:pt>
    <dgm:pt modelId="{25EF0A47-6D46-43CC-8F1E-666EFA8576B2}" type="parTrans" cxnId="{FAE7A698-7730-46D6-9642-C2460726EB4F}">
      <dgm:prSet/>
      <dgm:spPr/>
      <dgm:t>
        <a:bodyPr/>
        <a:lstStyle/>
        <a:p>
          <a:endParaRPr lang="es-CO" sz="1400" b="0">
            <a:solidFill>
              <a:schemeClr val="tx1"/>
            </a:solidFill>
            <a:latin typeface="Arial Nova Light" panose="020B0304020202020204" pitchFamily="34" charset="0"/>
          </a:endParaRPr>
        </a:p>
      </dgm:t>
    </dgm:pt>
    <dgm:pt modelId="{463AED3F-4DDB-4797-88C8-1EB4551FC926}" type="sibTrans" cxnId="{FAE7A698-7730-46D6-9642-C2460726EB4F}">
      <dgm:prSet/>
      <dgm:spPr/>
      <dgm:t>
        <a:bodyPr/>
        <a:lstStyle/>
        <a:p>
          <a:endParaRPr lang="es-CO" sz="1400" b="0">
            <a:solidFill>
              <a:schemeClr val="tx1"/>
            </a:solidFill>
            <a:latin typeface="Arial Nova Light" panose="020B0304020202020204" pitchFamily="34" charset="0"/>
          </a:endParaRPr>
        </a:p>
      </dgm:t>
    </dgm:pt>
    <dgm:pt modelId="{6F5DE862-046E-4EED-98F0-92419EC6E8B5}">
      <dgm:prSet custT="1"/>
      <dgm:spPr/>
      <dgm:t>
        <a:bodyPr/>
        <a:lstStyle/>
        <a:p>
          <a:pPr rtl="0"/>
          <a:r>
            <a:rPr lang="es-ES" sz="1600" b="0">
              <a:latin typeface="Arial Nova Light" panose="020B0304020202020204" pitchFamily="34" charset="0"/>
            </a:rPr>
            <a:t>Apoyo en formulación de una propuesta regional Magdalena enmarcada en  líneas priorizadas – posible financiamiento Colciencias</a:t>
          </a:r>
          <a:endParaRPr lang="es-CO" sz="1600" b="0">
            <a:latin typeface="Arial Nova Light" panose="020B0304020202020204" pitchFamily="34" charset="0"/>
          </a:endParaRPr>
        </a:p>
      </dgm:t>
    </dgm:pt>
    <dgm:pt modelId="{1DE0B02D-F344-4EA6-A15D-FE4A3B35B08E}" type="parTrans" cxnId="{17D26F10-197F-435C-9C37-4A95A8F4796D}">
      <dgm:prSet/>
      <dgm:spPr/>
      <dgm:t>
        <a:bodyPr/>
        <a:lstStyle/>
        <a:p>
          <a:endParaRPr lang="es-CO" sz="1400" b="0">
            <a:solidFill>
              <a:schemeClr val="tx1"/>
            </a:solidFill>
            <a:latin typeface="Arial Nova Light" panose="020B0304020202020204" pitchFamily="34" charset="0"/>
          </a:endParaRPr>
        </a:p>
      </dgm:t>
    </dgm:pt>
    <dgm:pt modelId="{07F6862A-7EAB-445C-93A3-E3B2754F869E}" type="sibTrans" cxnId="{17D26F10-197F-435C-9C37-4A95A8F4796D}">
      <dgm:prSet/>
      <dgm:spPr/>
      <dgm:t>
        <a:bodyPr/>
        <a:lstStyle/>
        <a:p>
          <a:endParaRPr lang="es-CO" sz="1400" b="0">
            <a:solidFill>
              <a:schemeClr val="tx1"/>
            </a:solidFill>
            <a:latin typeface="Arial Nova Light" panose="020B0304020202020204" pitchFamily="34" charset="0"/>
          </a:endParaRPr>
        </a:p>
      </dgm:t>
    </dgm:pt>
    <dgm:pt modelId="{E26E84D1-623B-4787-A578-ECE91497CB0F}">
      <dgm:prSet custT="1"/>
      <dgm:spPr/>
      <dgm:t>
        <a:bodyPr/>
        <a:lstStyle/>
        <a:p>
          <a:r>
            <a:rPr lang="es-CO" sz="1600" b="0">
              <a:latin typeface="Arial Nova Light" panose="020B0304020202020204" pitchFamily="34" charset="0"/>
            </a:rPr>
            <a:t>Encuentro Nacional de Organizaciones Cacaoteras de Colombia: </a:t>
          </a:r>
        </a:p>
      </dgm:t>
    </dgm:pt>
    <dgm:pt modelId="{C67061CF-1E9F-4079-9BAE-B7119151B056}" type="parTrans" cxnId="{D874F6C3-E640-4ECD-B95A-FFFC2A627BC5}">
      <dgm:prSet/>
      <dgm:spPr/>
      <dgm:t>
        <a:bodyPr/>
        <a:lstStyle/>
        <a:p>
          <a:endParaRPr lang="es-CO" sz="1400" b="0">
            <a:solidFill>
              <a:schemeClr val="tx1"/>
            </a:solidFill>
            <a:latin typeface="Arial Nova Light" panose="020B0304020202020204" pitchFamily="34" charset="0"/>
          </a:endParaRPr>
        </a:p>
      </dgm:t>
    </dgm:pt>
    <dgm:pt modelId="{3EBF961F-4BC7-4CC6-AF61-A2AC937700AB}" type="sibTrans" cxnId="{D874F6C3-E640-4ECD-B95A-FFFC2A627BC5}">
      <dgm:prSet/>
      <dgm:spPr/>
      <dgm:t>
        <a:bodyPr/>
        <a:lstStyle/>
        <a:p>
          <a:endParaRPr lang="es-CO" sz="1400" b="0">
            <a:solidFill>
              <a:schemeClr val="tx1"/>
            </a:solidFill>
            <a:latin typeface="Arial Nova Light" panose="020B0304020202020204" pitchFamily="34" charset="0"/>
          </a:endParaRPr>
        </a:p>
      </dgm:t>
    </dgm:pt>
    <dgm:pt modelId="{6AD1E88D-373C-4A9C-9FFD-48B678800A2B}">
      <dgm:prSet custT="1"/>
      <dgm:spPr/>
      <dgm:t>
        <a:bodyPr/>
        <a:lstStyle/>
        <a:p>
          <a:r>
            <a:rPr lang="es-ES" sz="1600" b="0">
              <a:latin typeface="Arial Nova Light" panose="020B0304020202020204" pitchFamily="34" charset="0"/>
            </a:rPr>
            <a:t>Instaurar un escenario de diálogo </a:t>
          </a:r>
          <a:endParaRPr lang="es-CO" sz="1600" b="0">
            <a:latin typeface="Arial Nova Light" panose="020B0304020202020204" pitchFamily="34" charset="0"/>
          </a:endParaRPr>
        </a:p>
      </dgm:t>
    </dgm:pt>
    <dgm:pt modelId="{73DE2C29-33D8-4B11-B69A-F29AD7260B02}" type="parTrans" cxnId="{E23079D7-64AD-4E86-BEDF-4A2E5E0A01AB}">
      <dgm:prSet/>
      <dgm:spPr/>
      <dgm:t>
        <a:bodyPr/>
        <a:lstStyle/>
        <a:p>
          <a:endParaRPr lang="es-CO" sz="1400" b="0">
            <a:solidFill>
              <a:schemeClr val="tx1"/>
            </a:solidFill>
            <a:latin typeface="Arial Nova Light" panose="020B0304020202020204" pitchFamily="34" charset="0"/>
          </a:endParaRPr>
        </a:p>
      </dgm:t>
    </dgm:pt>
    <dgm:pt modelId="{878355E0-8105-4451-ADC7-1D4F5DFB2868}" type="sibTrans" cxnId="{E23079D7-64AD-4E86-BEDF-4A2E5E0A01AB}">
      <dgm:prSet/>
      <dgm:spPr/>
      <dgm:t>
        <a:bodyPr/>
        <a:lstStyle/>
        <a:p>
          <a:endParaRPr lang="es-CO" sz="1400" b="0">
            <a:solidFill>
              <a:schemeClr val="tx1"/>
            </a:solidFill>
            <a:latin typeface="Arial Nova Light" panose="020B0304020202020204" pitchFamily="34" charset="0"/>
          </a:endParaRPr>
        </a:p>
      </dgm:t>
    </dgm:pt>
    <dgm:pt modelId="{94845D21-0DB1-43DA-B8DE-02D32D77C350}">
      <dgm:prSet custT="1"/>
      <dgm:spPr/>
      <dgm:t>
        <a:bodyPr/>
        <a:lstStyle/>
        <a:p>
          <a:r>
            <a:rPr lang="es-ES" sz="1600" b="0">
              <a:latin typeface="Arial Nova Light" panose="020B0304020202020204" pitchFamily="34" charset="0"/>
            </a:rPr>
            <a:t>Análisis y discusión de las realidades y oportunidades del sector</a:t>
          </a:r>
          <a:endParaRPr lang="es-CO" sz="1600" b="0">
            <a:latin typeface="Arial Nova Light" panose="020B0304020202020204" pitchFamily="34" charset="0"/>
          </a:endParaRPr>
        </a:p>
      </dgm:t>
    </dgm:pt>
    <dgm:pt modelId="{7382BBE2-00A9-4ABD-A91E-0FB7AEBADE24}" type="parTrans" cxnId="{AC1414D9-17C0-4EB9-92EF-E4911A99A518}">
      <dgm:prSet/>
      <dgm:spPr/>
      <dgm:t>
        <a:bodyPr/>
        <a:lstStyle/>
        <a:p>
          <a:endParaRPr lang="es-CO" sz="1400" b="0">
            <a:solidFill>
              <a:schemeClr val="tx1"/>
            </a:solidFill>
            <a:latin typeface="Arial Nova Light" panose="020B0304020202020204" pitchFamily="34" charset="0"/>
          </a:endParaRPr>
        </a:p>
      </dgm:t>
    </dgm:pt>
    <dgm:pt modelId="{69425819-92EA-4505-945D-E73D7C3AEA0A}" type="sibTrans" cxnId="{AC1414D9-17C0-4EB9-92EF-E4911A99A518}">
      <dgm:prSet/>
      <dgm:spPr/>
      <dgm:t>
        <a:bodyPr/>
        <a:lstStyle/>
        <a:p>
          <a:endParaRPr lang="es-CO" sz="1400" b="0">
            <a:solidFill>
              <a:schemeClr val="tx1"/>
            </a:solidFill>
            <a:latin typeface="Arial Nova Light" panose="020B0304020202020204" pitchFamily="34" charset="0"/>
          </a:endParaRPr>
        </a:p>
      </dgm:t>
    </dgm:pt>
    <dgm:pt modelId="{B103085A-7570-40DB-BE4F-459D8F57D55C}">
      <dgm:prSet custT="1"/>
      <dgm:spPr/>
      <dgm:t>
        <a:bodyPr/>
        <a:lstStyle/>
        <a:p>
          <a:r>
            <a:rPr lang="es-ES" sz="1600" b="0">
              <a:latin typeface="Arial Nova Light" panose="020B0304020202020204" pitchFamily="34" charset="0"/>
            </a:rPr>
            <a:t>Consenso sobre lineamientos estratégicos y acciones específicas </a:t>
          </a:r>
          <a:endParaRPr lang="es-CO" sz="1600" b="0">
            <a:latin typeface="Arial Nova Light" panose="020B0304020202020204" pitchFamily="34" charset="0"/>
          </a:endParaRPr>
        </a:p>
      </dgm:t>
    </dgm:pt>
    <dgm:pt modelId="{D03BF2F5-F155-4501-8FD2-C16774815BDC}" type="parTrans" cxnId="{84B141F5-E62D-4891-8205-5E34A7AEA6F4}">
      <dgm:prSet/>
      <dgm:spPr/>
      <dgm:t>
        <a:bodyPr/>
        <a:lstStyle/>
        <a:p>
          <a:endParaRPr lang="es-CO" sz="1400" b="0">
            <a:solidFill>
              <a:schemeClr val="tx1"/>
            </a:solidFill>
            <a:latin typeface="Arial Nova Light" panose="020B0304020202020204" pitchFamily="34" charset="0"/>
          </a:endParaRPr>
        </a:p>
      </dgm:t>
    </dgm:pt>
    <dgm:pt modelId="{A1430C93-7FA3-4B4B-9024-890675FD032E}" type="sibTrans" cxnId="{84B141F5-E62D-4891-8205-5E34A7AEA6F4}">
      <dgm:prSet/>
      <dgm:spPr/>
      <dgm:t>
        <a:bodyPr/>
        <a:lstStyle/>
        <a:p>
          <a:endParaRPr lang="es-CO" sz="1400" b="0">
            <a:solidFill>
              <a:schemeClr val="tx1"/>
            </a:solidFill>
            <a:latin typeface="Arial Nova Light" panose="020B0304020202020204" pitchFamily="34" charset="0"/>
          </a:endParaRPr>
        </a:p>
      </dgm:t>
    </dgm:pt>
    <dgm:pt modelId="{94ABBA38-2AE7-4950-8D76-4582241B8922}">
      <dgm:prSet custT="1"/>
      <dgm:spPr/>
      <dgm:t>
        <a:bodyPr/>
        <a:lstStyle/>
        <a:p>
          <a:r>
            <a:rPr lang="es-ES" sz="1600" b="0">
              <a:latin typeface="Arial Nova Light" panose="020B0304020202020204" pitchFamily="34" charset="0"/>
            </a:rPr>
            <a:t>Lograr mayor incidencia en el sector y en escenarios de participación del país</a:t>
          </a:r>
          <a:endParaRPr lang="es-CO" sz="1600" b="0">
            <a:latin typeface="Arial Nova Light" panose="020B0304020202020204" pitchFamily="34" charset="0"/>
          </a:endParaRPr>
        </a:p>
      </dgm:t>
    </dgm:pt>
    <dgm:pt modelId="{9B82EBE7-59BA-4EF0-85E1-B460BB0F0E35}" type="parTrans" cxnId="{A7857C1E-CC8E-4409-B360-0DFE78E3A0BF}">
      <dgm:prSet/>
      <dgm:spPr/>
      <dgm:t>
        <a:bodyPr/>
        <a:lstStyle/>
        <a:p>
          <a:endParaRPr lang="es-CO" sz="1400" b="0">
            <a:solidFill>
              <a:schemeClr val="tx1"/>
            </a:solidFill>
            <a:latin typeface="Arial Nova Light" panose="020B0304020202020204" pitchFamily="34" charset="0"/>
          </a:endParaRPr>
        </a:p>
      </dgm:t>
    </dgm:pt>
    <dgm:pt modelId="{223ADBC5-D201-419E-B30D-0D6E9E8FD8CB}" type="sibTrans" cxnId="{A7857C1E-CC8E-4409-B360-0DFE78E3A0BF}">
      <dgm:prSet/>
      <dgm:spPr/>
      <dgm:t>
        <a:bodyPr/>
        <a:lstStyle/>
        <a:p>
          <a:endParaRPr lang="es-CO" sz="1400" b="0">
            <a:solidFill>
              <a:schemeClr val="tx1"/>
            </a:solidFill>
            <a:latin typeface="Arial Nova Light" panose="020B0304020202020204" pitchFamily="34" charset="0"/>
          </a:endParaRPr>
        </a:p>
      </dgm:t>
    </dgm:pt>
    <dgm:pt modelId="{A68628AD-3EC5-456D-B982-483F37EC1185}">
      <dgm:prSet custT="1"/>
      <dgm:spPr/>
      <dgm:t>
        <a:bodyPr/>
        <a:lstStyle/>
        <a:p>
          <a:pPr rtl="0"/>
          <a:r>
            <a:rPr lang="es-ES" sz="1600" b="0">
              <a:latin typeface="Arial Nova Light" panose="020B0304020202020204" pitchFamily="34" charset="0"/>
            </a:rPr>
            <a:t>Intercambio y relacionamiento con actores del sector </a:t>
          </a:r>
          <a:endParaRPr lang="es-CO" sz="1600" b="0">
            <a:latin typeface="Arial Nova Light" panose="020B0304020202020204" pitchFamily="34" charset="0"/>
          </a:endParaRPr>
        </a:p>
      </dgm:t>
    </dgm:pt>
    <dgm:pt modelId="{1809979B-C070-4549-8617-F26436E5E0EE}" type="parTrans" cxnId="{BC987C9D-38C5-4D0D-9442-00D6BFAAAE6E}">
      <dgm:prSet/>
      <dgm:spPr/>
      <dgm:t>
        <a:bodyPr/>
        <a:lstStyle/>
        <a:p>
          <a:endParaRPr lang="es-CO" sz="1400" b="0">
            <a:solidFill>
              <a:schemeClr val="tx1"/>
            </a:solidFill>
            <a:latin typeface="Arial Nova Light" panose="020B0304020202020204" pitchFamily="34" charset="0"/>
          </a:endParaRPr>
        </a:p>
      </dgm:t>
    </dgm:pt>
    <dgm:pt modelId="{6C6527C0-6C0E-4FEB-8381-50862DC47EF6}" type="sibTrans" cxnId="{BC987C9D-38C5-4D0D-9442-00D6BFAAAE6E}">
      <dgm:prSet/>
      <dgm:spPr/>
      <dgm:t>
        <a:bodyPr/>
        <a:lstStyle/>
        <a:p>
          <a:endParaRPr lang="es-CO" sz="1400" b="0">
            <a:solidFill>
              <a:schemeClr val="tx1"/>
            </a:solidFill>
            <a:latin typeface="Arial Nova Light" panose="020B0304020202020204" pitchFamily="34" charset="0"/>
          </a:endParaRPr>
        </a:p>
      </dgm:t>
    </dgm:pt>
    <dgm:pt modelId="{B768C762-9101-431D-A5AC-D86B64B9919D}">
      <dgm:prSet custT="1"/>
      <dgm:spPr/>
      <dgm:t>
        <a:bodyPr/>
        <a:lstStyle/>
        <a:p>
          <a:r>
            <a:rPr lang="es-ES" sz="1600" b="0">
              <a:latin typeface="Arial Nova Light" panose="020B0304020202020204" pitchFamily="34" charset="0"/>
            </a:rPr>
            <a:t>Evaluación del impacto y adaptación ante nuevos entornos de mercado.</a:t>
          </a:r>
          <a:endParaRPr lang="es-CO" sz="1600" b="0">
            <a:latin typeface="Arial Nova Light" panose="020B0304020202020204" pitchFamily="34" charset="0"/>
          </a:endParaRPr>
        </a:p>
      </dgm:t>
    </dgm:pt>
    <dgm:pt modelId="{416A771A-AC2F-4D98-B02D-CEEB23F3C303}" type="parTrans" cxnId="{713432A5-A816-47FA-BFD8-E7396AE0B88D}">
      <dgm:prSet/>
      <dgm:spPr/>
      <dgm:t>
        <a:bodyPr/>
        <a:lstStyle/>
        <a:p>
          <a:endParaRPr lang="es-CO" sz="1400" b="0">
            <a:solidFill>
              <a:schemeClr val="tx1"/>
            </a:solidFill>
            <a:latin typeface="Arial Nova Light" panose="020B0304020202020204" pitchFamily="34" charset="0"/>
          </a:endParaRPr>
        </a:p>
      </dgm:t>
    </dgm:pt>
    <dgm:pt modelId="{E75371AD-54EC-4595-8905-20228065E55C}" type="sibTrans" cxnId="{713432A5-A816-47FA-BFD8-E7396AE0B88D}">
      <dgm:prSet/>
      <dgm:spPr/>
      <dgm:t>
        <a:bodyPr/>
        <a:lstStyle/>
        <a:p>
          <a:endParaRPr lang="es-CO" sz="1400" b="0">
            <a:solidFill>
              <a:schemeClr val="tx1"/>
            </a:solidFill>
            <a:latin typeface="Arial Nova Light" panose="020B0304020202020204" pitchFamily="34" charset="0"/>
          </a:endParaRPr>
        </a:p>
      </dgm:t>
    </dgm:pt>
    <dgm:pt modelId="{3083FA8A-4DFB-4DF5-9E0B-63F72163DB4F}" type="pres">
      <dgm:prSet presAssocID="{90A2E26B-7616-4405-8139-131C4B6BEE29}" presName="linear" presStyleCnt="0">
        <dgm:presLayoutVars>
          <dgm:animLvl val="lvl"/>
          <dgm:resizeHandles val="exact"/>
        </dgm:presLayoutVars>
      </dgm:prSet>
      <dgm:spPr/>
    </dgm:pt>
    <dgm:pt modelId="{32EA2276-BA02-4CD3-82E7-4CF5667EFDE6}" type="pres">
      <dgm:prSet presAssocID="{F3E7215A-42B2-4717-94B7-DF3B9549630C}" presName="parentText" presStyleLbl="node1" presStyleIdx="0" presStyleCnt="3" custScaleY="57222">
        <dgm:presLayoutVars>
          <dgm:chMax val="0"/>
          <dgm:bulletEnabled val="1"/>
        </dgm:presLayoutVars>
      </dgm:prSet>
      <dgm:spPr/>
    </dgm:pt>
    <dgm:pt modelId="{70C6CA80-1F51-434A-8E42-169F557F125B}" type="pres">
      <dgm:prSet presAssocID="{463AED3F-4DDB-4797-88C8-1EB4551FC926}" presName="spacer" presStyleCnt="0"/>
      <dgm:spPr/>
    </dgm:pt>
    <dgm:pt modelId="{4F3FD17C-939C-448D-BC35-B1F25BFD8732}" type="pres">
      <dgm:prSet presAssocID="{6F5DE862-046E-4EED-98F0-92419EC6E8B5}" presName="parentText" presStyleLbl="node1" presStyleIdx="1" presStyleCnt="3" custScaleY="61195">
        <dgm:presLayoutVars>
          <dgm:chMax val="0"/>
          <dgm:bulletEnabled val="1"/>
        </dgm:presLayoutVars>
      </dgm:prSet>
      <dgm:spPr/>
    </dgm:pt>
    <dgm:pt modelId="{182C0E0D-F836-48CE-82E7-710AB5EE8883}" type="pres">
      <dgm:prSet presAssocID="{07F6862A-7EAB-445C-93A3-E3B2754F869E}" presName="spacer" presStyleCnt="0"/>
      <dgm:spPr/>
    </dgm:pt>
    <dgm:pt modelId="{C2123160-3248-4EB7-8812-81F3657322A0}" type="pres">
      <dgm:prSet presAssocID="{E26E84D1-623B-4787-A578-ECE91497CB0F}" presName="parentText" presStyleLbl="node1" presStyleIdx="2" presStyleCnt="3" custScaleY="59078">
        <dgm:presLayoutVars>
          <dgm:chMax val="0"/>
          <dgm:bulletEnabled val="1"/>
        </dgm:presLayoutVars>
      </dgm:prSet>
      <dgm:spPr/>
    </dgm:pt>
    <dgm:pt modelId="{4B8AA2EA-45FF-4F85-B6A1-94D6A5B938C0}" type="pres">
      <dgm:prSet presAssocID="{E26E84D1-623B-4787-A578-ECE91497CB0F}" presName="childText" presStyleLbl="revTx" presStyleIdx="0" presStyleCnt="1" custScaleY="131643" custLinFactNeighborX="0" custLinFactNeighborY="14674">
        <dgm:presLayoutVars>
          <dgm:bulletEnabled val="1"/>
        </dgm:presLayoutVars>
      </dgm:prSet>
      <dgm:spPr/>
    </dgm:pt>
  </dgm:ptLst>
  <dgm:cxnLst>
    <dgm:cxn modelId="{17D26F10-197F-435C-9C37-4A95A8F4796D}" srcId="{90A2E26B-7616-4405-8139-131C4B6BEE29}" destId="{6F5DE862-046E-4EED-98F0-92419EC6E8B5}" srcOrd="1" destOrd="0" parTransId="{1DE0B02D-F344-4EA6-A15D-FE4A3B35B08E}" sibTransId="{07F6862A-7EAB-445C-93A3-E3B2754F869E}"/>
    <dgm:cxn modelId="{EFEFC71C-DB37-4AF7-8253-5493758E5F1C}" type="presOf" srcId="{A68628AD-3EC5-456D-B982-483F37EC1185}" destId="{4B8AA2EA-45FF-4F85-B6A1-94D6A5B938C0}" srcOrd="0" destOrd="4" presId="urn:microsoft.com/office/officeart/2005/8/layout/vList2"/>
    <dgm:cxn modelId="{A7857C1E-CC8E-4409-B360-0DFE78E3A0BF}" srcId="{E26E84D1-623B-4787-A578-ECE91497CB0F}" destId="{94ABBA38-2AE7-4950-8D76-4582241B8922}" srcOrd="3" destOrd="0" parTransId="{9B82EBE7-59BA-4EF0-85E1-B460BB0F0E35}" sibTransId="{223ADBC5-D201-419E-B30D-0D6E9E8FD8CB}"/>
    <dgm:cxn modelId="{1E7E7D3A-F1B9-4532-87C8-FB1B309D0C38}" type="presOf" srcId="{90A2E26B-7616-4405-8139-131C4B6BEE29}" destId="{3083FA8A-4DFB-4DF5-9E0B-63F72163DB4F}" srcOrd="0" destOrd="0" presId="urn:microsoft.com/office/officeart/2005/8/layout/vList2"/>
    <dgm:cxn modelId="{FE0C1371-22A4-4F0A-AD83-5FC33BCF91DD}" type="presOf" srcId="{6AD1E88D-373C-4A9C-9FFD-48B678800A2B}" destId="{4B8AA2EA-45FF-4F85-B6A1-94D6A5B938C0}" srcOrd="0" destOrd="0" presId="urn:microsoft.com/office/officeart/2005/8/layout/vList2"/>
    <dgm:cxn modelId="{9FCC9B8B-FD11-40D1-8DFC-0AEF37A3CA39}" type="presOf" srcId="{94ABBA38-2AE7-4950-8D76-4582241B8922}" destId="{4B8AA2EA-45FF-4F85-B6A1-94D6A5B938C0}" srcOrd="0" destOrd="3" presId="urn:microsoft.com/office/officeart/2005/8/layout/vList2"/>
    <dgm:cxn modelId="{6315E58C-F97F-4125-A3C2-B97443E40D43}" type="presOf" srcId="{94845D21-0DB1-43DA-B8DE-02D32D77C350}" destId="{4B8AA2EA-45FF-4F85-B6A1-94D6A5B938C0}" srcOrd="0" destOrd="1" presId="urn:microsoft.com/office/officeart/2005/8/layout/vList2"/>
    <dgm:cxn modelId="{FAE7A698-7730-46D6-9642-C2460726EB4F}" srcId="{90A2E26B-7616-4405-8139-131C4B6BEE29}" destId="{F3E7215A-42B2-4717-94B7-DF3B9549630C}" srcOrd="0" destOrd="0" parTransId="{25EF0A47-6D46-43CC-8F1E-666EFA8576B2}" sibTransId="{463AED3F-4DDB-4797-88C8-1EB4551FC926}"/>
    <dgm:cxn modelId="{BC987C9D-38C5-4D0D-9442-00D6BFAAAE6E}" srcId="{E26E84D1-623B-4787-A578-ECE91497CB0F}" destId="{A68628AD-3EC5-456D-B982-483F37EC1185}" srcOrd="4" destOrd="0" parTransId="{1809979B-C070-4549-8617-F26436E5E0EE}" sibTransId="{6C6527C0-6C0E-4FEB-8381-50862DC47EF6}"/>
    <dgm:cxn modelId="{713432A5-A816-47FA-BFD8-E7396AE0B88D}" srcId="{E26E84D1-623B-4787-A578-ECE91497CB0F}" destId="{B768C762-9101-431D-A5AC-D86B64B9919D}" srcOrd="5" destOrd="0" parTransId="{416A771A-AC2F-4D98-B02D-CEEB23F3C303}" sibTransId="{E75371AD-54EC-4595-8905-20228065E55C}"/>
    <dgm:cxn modelId="{EB2A3EBF-1A2D-4912-97D9-18456EBC38EA}" type="presOf" srcId="{6F5DE862-046E-4EED-98F0-92419EC6E8B5}" destId="{4F3FD17C-939C-448D-BC35-B1F25BFD8732}" srcOrd="0" destOrd="0" presId="urn:microsoft.com/office/officeart/2005/8/layout/vList2"/>
    <dgm:cxn modelId="{D874F6C3-E640-4ECD-B95A-FFFC2A627BC5}" srcId="{90A2E26B-7616-4405-8139-131C4B6BEE29}" destId="{E26E84D1-623B-4787-A578-ECE91497CB0F}" srcOrd="2" destOrd="0" parTransId="{C67061CF-1E9F-4079-9BAE-B7119151B056}" sibTransId="{3EBF961F-4BC7-4CC6-AF61-A2AC937700AB}"/>
    <dgm:cxn modelId="{E23079D7-64AD-4E86-BEDF-4A2E5E0A01AB}" srcId="{E26E84D1-623B-4787-A578-ECE91497CB0F}" destId="{6AD1E88D-373C-4A9C-9FFD-48B678800A2B}" srcOrd="0" destOrd="0" parTransId="{73DE2C29-33D8-4B11-B69A-F29AD7260B02}" sibTransId="{878355E0-8105-4451-ADC7-1D4F5DFB2868}"/>
    <dgm:cxn modelId="{695B97D7-A7E7-456E-9047-46204D3AB8A2}" type="presOf" srcId="{F3E7215A-42B2-4717-94B7-DF3B9549630C}" destId="{32EA2276-BA02-4CD3-82E7-4CF5667EFDE6}" srcOrd="0" destOrd="0" presId="urn:microsoft.com/office/officeart/2005/8/layout/vList2"/>
    <dgm:cxn modelId="{AC1414D9-17C0-4EB9-92EF-E4911A99A518}" srcId="{E26E84D1-623B-4787-A578-ECE91497CB0F}" destId="{94845D21-0DB1-43DA-B8DE-02D32D77C350}" srcOrd="1" destOrd="0" parTransId="{7382BBE2-00A9-4ABD-A91E-0FB7AEBADE24}" sibTransId="{69425819-92EA-4505-945D-E73D7C3AEA0A}"/>
    <dgm:cxn modelId="{8EF7F4DA-7313-4A5E-AAB9-A54BA24FE177}" type="presOf" srcId="{E26E84D1-623B-4787-A578-ECE91497CB0F}" destId="{C2123160-3248-4EB7-8812-81F3657322A0}" srcOrd="0" destOrd="0" presId="urn:microsoft.com/office/officeart/2005/8/layout/vList2"/>
    <dgm:cxn modelId="{D1B471DB-C2C3-48F6-82E7-1C7D6DFCD823}" type="presOf" srcId="{B768C762-9101-431D-A5AC-D86B64B9919D}" destId="{4B8AA2EA-45FF-4F85-B6A1-94D6A5B938C0}" srcOrd="0" destOrd="5" presId="urn:microsoft.com/office/officeart/2005/8/layout/vList2"/>
    <dgm:cxn modelId="{84B141F5-E62D-4891-8205-5E34A7AEA6F4}" srcId="{E26E84D1-623B-4787-A578-ECE91497CB0F}" destId="{B103085A-7570-40DB-BE4F-459D8F57D55C}" srcOrd="2" destOrd="0" parTransId="{D03BF2F5-F155-4501-8FD2-C16774815BDC}" sibTransId="{A1430C93-7FA3-4B4B-9024-890675FD032E}"/>
    <dgm:cxn modelId="{4668F7F5-A091-491D-908B-AEA0F3B3B8DD}" type="presOf" srcId="{B103085A-7570-40DB-BE4F-459D8F57D55C}" destId="{4B8AA2EA-45FF-4F85-B6A1-94D6A5B938C0}" srcOrd="0" destOrd="2" presId="urn:microsoft.com/office/officeart/2005/8/layout/vList2"/>
    <dgm:cxn modelId="{4B59A3DF-9D7A-4539-8204-3B130B5E6CC9}" type="presParOf" srcId="{3083FA8A-4DFB-4DF5-9E0B-63F72163DB4F}" destId="{32EA2276-BA02-4CD3-82E7-4CF5667EFDE6}" srcOrd="0" destOrd="0" presId="urn:microsoft.com/office/officeart/2005/8/layout/vList2"/>
    <dgm:cxn modelId="{49EDD46B-7B43-4DCB-8BDA-129377AAED27}" type="presParOf" srcId="{3083FA8A-4DFB-4DF5-9E0B-63F72163DB4F}" destId="{70C6CA80-1F51-434A-8E42-169F557F125B}" srcOrd="1" destOrd="0" presId="urn:microsoft.com/office/officeart/2005/8/layout/vList2"/>
    <dgm:cxn modelId="{37139AF4-E12B-4439-90E5-28AB5921D49F}" type="presParOf" srcId="{3083FA8A-4DFB-4DF5-9E0B-63F72163DB4F}" destId="{4F3FD17C-939C-448D-BC35-B1F25BFD8732}" srcOrd="2" destOrd="0" presId="urn:microsoft.com/office/officeart/2005/8/layout/vList2"/>
    <dgm:cxn modelId="{862B91FD-2BAB-47AC-95A9-3C37425CDB8F}" type="presParOf" srcId="{3083FA8A-4DFB-4DF5-9E0B-63F72163DB4F}" destId="{182C0E0D-F836-48CE-82E7-710AB5EE8883}" srcOrd="3" destOrd="0" presId="urn:microsoft.com/office/officeart/2005/8/layout/vList2"/>
    <dgm:cxn modelId="{C49F7607-38F2-4385-980D-3C852FD61EA5}" type="presParOf" srcId="{3083FA8A-4DFB-4DF5-9E0B-63F72163DB4F}" destId="{C2123160-3248-4EB7-8812-81F3657322A0}" srcOrd="4" destOrd="0" presId="urn:microsoft.com/office/officeart/2005/8/layout/vList2"/>
    <dgm:cxn modelId="{B7385C9F-A18F-423A-8E56-F6DA504EC9EB}" type="presParOf" srcId="{3083FA8A-4DFB-4DF5-9E0B-63F72163DB4F}" destId="{4B8AA2EA-45FF-4F85-B6A1-94D6A5B938C0}" srcOrd="5"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A4A186-95F4-4CFE-9C11-B16E5FB2393D}" type="doc">
      <dgm:prSet loTypeId="urn:microsoft.com/office/officeart/2005/8/layout/process4" loCatId="list" qsTypeId="urn:microsoft.com/office/officeart/2005/8/quickstyle/simple1" qsCatId="simple" csTypeId="urn:microsoft.com/office/officeart/2005/8/colors/accent2_1" csCatId="accent2" phldr="1"/>
      <dgm:spPr/>
      <dgm:t>
        <a:bodyPr/>
        <a:lstStyle/>
        <a:p>
          <a:endParaRPr lang="es-CO"/>
        </a:p>
      </dgm:t>
    </dgm:pt>
    <dgm:pt modelId="{EBFF800C-7346-439A-A120-1A6DF456A509}">
      <dgm:prSet custT="1"/>
      <dgm:spPr/>
      <dgm:t>
        <a:bodyPr/>
        <a:lstStyle/>
        <a:p>
          <a:r>
            <a:rPr lang="es-CO" sz="1600">
              <a:latin typeface="Arial Nova Light" panose="020B0304020202020204" pitchFamily="34" charset="0"/>
            </a:rPr>
            <a:t>Identificación de instancias e instrumentos relevantes de participación</a:t>
          </a:r>
        </a:p>
      </dgm:t>
    </dgm:pt>
    <dgm:pt modelId="{C82C0E83-789D-41E1-82E3-F0C78B9F9F66}" type="parTrans" cxnId="{F4828C95-6F1D-4545-A5D0-E5CEBD8AA2A5}">
      <dgm:prSet/>
      <dgm:spPr/>
      <dgm:t>
        <a:bodyPr/>
        <a:lstStyle/>
        <a:p>
          <a:endParaRPr lang="es-CO" sz="2000">
            <a:latin typeface="Arial Nova Light" panose="020B0304020202020204" pitchFamily="34" charset="0"/>
          </a:endParaRPr>
        </a:p>
      </dgm:t>
    </dgm:pt>
    <dgm:pt modelId="{C6119470-8ACC-46D1-831E-274B41E76FA5}" type="sibTrans" cxnId="{F4828C95-6F1D-4545-A5D0-E5CEBD8AA2A5}">
      <dgm:prSet/>
      <dgm:spPr/>
      <dgm:t>
        <a:bodyPr/>
        <a:lstStyle/>
        <a:p>
          <a:endParaRPr lang="es-CO" sz="2000">
            <a:latin typeface="Arial Nova Light" panose="020B0304020202020204" pitchFamily="34" charset="0"/>
          </a:endParaRPr>
        </a:p>
      </dgm:t>
    </dgm:pt>
    <dgm:pt modelId="{FB11FB61-9DBF-4446-8DDE-9CEEE9A806A3}">
      <dgm:prSet custT="1"/>
      <dgm:spPr/>
      <dgm:t>
        <a:bodyPr/>
        <a:lstStyle/>
        <a:p>
          <a:r>
            <a:rPr lang="es-CO" sz="1600">
              <a:latin typeface="Arial Nova Light" panose="020B0304020202020204" pitchFamily="34" charset="0"/>
            </a:rPr>
            <a:t>Identificación elementos de dialogo para cada instancia priorizada </a:t>
          </a:r>
        </a:p>
      </dgm:t>
    </dgm:pt>
    <dgm:pt modelId="{E2052C76-1590-432D-B2CF-29C9B5CE8D77}" type="parTrans" cxnId="{4F622BC9-9DCE-40A1-995A-05E53F16DFE4}">
      <dgm:prSet/>
      <dgm:spPr/>
      <dgm:t>
        <a:bodyPr/>
        <a:lstStyle/>
        <a:p>
          <a:endParaRPr lang="es-CO" sz="2000">
            <a:latin typeface="Arial Nova Light" panose="020B0304020202020204" pitchFamily="34" charset="0"/>
          </a:endParaRPr>
        </a:p>
      </dgm:t>
    </dgm:pt>
    <dgm:pt modelId="{CA39071E-9364-464E-8791-4455A060A837}" type="sibTrans" cxnId="{4F622BC9-9DCE-40A1-995A-05E53F16DFE4}">
      <dgm:prSet/>
      <dgm:spPr/>
      <dgm:t>
        <a:bodyPr/>
        <a:lstStyle/>
        <a:p>
          <a:endParaRPr lang="es-CO" sz="2000">
            <a:latin typeface="Arial Nova Light" panose="020B0304020202020204" pitchFamily="34" charset="0"/>
          </a:endParaRPr>
        </a:p>
      </dgm:t>
    </dgm:pt>
    <dgm:pt modelId="{348CC4AE-8681-4C91-9DEA-3B33FDFDD08F}">
      <dgm:prSet custT="1"/>
      <dgm:spPr/>
      <dgm:t>
        <a:bodyPr/>
        <a:lstStyle/>
        <a:p>
          <a:r>
            <a:rPr lang="es-ES" sz="1600" b="0" i="0">
              <a:latin typeface="Arial Nova Light" panose="020B0304020202020204" pitchFamily="34" charset="0"/>
            </a:rPr>
            <a:t>Inventario de acciones por línea estratégica</a:t>
          </a:r>
          <a:endParaRPr lang="es-CO" sz="1600">
            <a:latin typeface="Arial Nova Light" panose="020B0304020202020204" pitchFamily="34" charset="0"/>
          </a:endParaRPr>
        </a:p>
      </dgm:t>
    </dgm:pt>
    <dgm:pt modelId="{0D6B0FBC-45E6-42A7-813E-CF9E5AB08A87}" type="parTrans" cxnId="{70A575E4-721F-42DC-BC21-03976803A4AC}">
      <dgm:prSet/>
      <dgm:spPr/>
      <dgm:t>
        <a:bodyPr/>
        <a:lstStyle/>
        <a:p>
          <a:endParaRPr lang="es-CO" sz="2000">
            <a:latin typeface="Arial Nova Light" panose="020B0304020202020204" pitchFamily="34" charset="0"/>
          </a:endParaRPr>
        </a:p>
      </dgm:t>
    </dgm:pt>
    <dgm:pt modelId="{BBF49894-5985-4701-878D-2E7675D15E9C}" type="sibTrans" cxnId="{70A575E4-721F-42DC-BC21-03976803A4AC}">
      <dgm:prSet/>
      <dgm:spPr/>
      <dgm:t>
        <a:bodyPr/>
        <a:lstStyle/>
        <a:p>
          <a:endParaRPr lang="es-CO" sz="2000">
            <a:latin typeface="Arial Nova Light" panose="020B0304020202020204" pitchFamily="34" charset="0"/>
          </a:endParaRPr>
        </a:p>
      </dgm:t>
    </dgm:pt>
    <dgm:pt modelId="{7C78B0A7-4384-4C31-B455-F3CCDDF741F8}">
      <dgm:prSet custT="1"/>
      <dgm:spPr/>
      <dgm:t>
        <a:bodyPr/>
        <a:lstStyle/>
        <a:p>
          <a:r>
            <a:rPr lang="es-ES" sz="1600" b="0" i="0">
              <a:latin typeface="Arial Nova Light" panose="020B0304020202020204" pitchFamily="34" charset="0"/>
            </a:rPr>
            <a:t>Definición de la representatividad, participación y comunicación de las OP en las instancias priorizadas</a:t>
          </a:r>
          <a:endParaRPr lang="es-CO" sz="1600">
            <a:latin typeface="Arial Nova Light" panose="020B0304020202020204" pitchFamily="34" charset="0"/>
          </a:endParaRPr>
        </a:p>
      </dgm:t>
    </dgm:pt>
    <dgm:pt modelId="{AA093A8D-B00F-4153-AA95-85FD1E0110AA}" type="parTrans" cxnId="{E84765A4-4D6C-4C0F-8243-DF36C0E53A7D}">
      <dgm:prSet/>
      <dgm:spPr/>
      <dgm:t>
        <a:bodyPr/>
        <a:lstStyle/>
        <a:p>
          <a:endParaRPr lang="es-CO" sz="2000">
            <a:latin typeface="Arial Nova Light" panose="020B0304020202020204" pitchFamily="34" charset="0"/>
          </a:endParaRPr>
        </a:p>
      </dgm:t>
    </dgm:pt>
    <dgm:pt modelId="{E26CAD5E-D8F7-4982-B243-0AAB6726F214}" type="sibTrans" cxnId="{E84765A4-4D6C-4C0F-8243-DF36C0E53A7D}">
      <dgm:prSet/>
      <dgm:spPr/>
      <dgm:t>
        <a:bodyPr/>
        <a:lstStyle/>
        <a:p>
          <a:endParaRPr lang="es-CO" sz="2000">
            <a:latin typeface="Arial Nova Light" panose="020B0304020202020204" pitchFamily="34" charset="0"/>
          </a:endParaRPr>
        </a:p>
      </dgm:t>
    </dgm:pt>
    <dgm:pt modelId="{BE945F8A-B0A0-41DF-A40D-288BD194A9D9}">
      <dgm:prSet custT="1"/>
      <dgm:spPr/>
      <dgm:t>
        <a:bodyPr/>
        <a:lstStyle/>
        <a:p>
          <a:r>
            <a:rPr lang="es-CO" sz="1600" b="1">
              <a:latin typeface="Arial Nova Light" panose="020B0304020202020204" pitchFamily="34" charset="0"/>
            </a:rPr>
            <a:t>Ruta</a:t>
          </a:r>
          <a:r>
            <a:rPr lang="es-CO" sz="1600">
              <a:latin typeface="Arial Nova Light" panose="020B0304020202020204" pitchFamily="34" charset="0"/>
            </a:rPr>
            <a:t> </a:t>
          </a:r>
        </a:p>
      </dgm:t>
    </dgm:pt>
    <dgm:pt modelId="{F1BDDF84-34EF-460E-8850-24569D690569}" type="parTrans" cxnId="{B7C6B2BA-75C9-49F8-A3A6-656392412A55}">
      <dgm:prSet/>
      <dgm:spPr/>
      <dgm:t>
        <a:bodyPr/>
        <a:lstStyle/>
        <a:p>
          <a:endParaRPr lang="es-CO" sz="2000">
            <a:latin typeface="Arial Nova Light" panose="020B0304020202020204" pitchFamily="34" charset="0"/>
          </a:endParaRPr>
        </a:p>
      </dgm:t>
    </dgm:pt>
    <dgm:pt modelId="{B766EA61-C534-41CF-A297-0E0B39E1C9A0}" type="sibTrans" cxnId="{B7C6B2BA-75C9-49F8-A3A6-656392412A55}">
      <dgm:prSet/>
      <dgm:spPr/>
      <dgm:t>
        <a:bodyPr/>
        <a:lstStyle/>
        <a:p>
          <a:endParaRPr lang="es-CO" sz="2000">
            <a:latin typeface="Arial Nova Light" panose="020B0304020202020204" pitchFamily="34" charset="0"/>
          </a:endParaRPr>
        </a:p>
      </dgm:t>
    </dgm:pt>
    <dgm:pt modelId="{010EB387-1322-4993-A549-915C467D1D5D}" type="pres">
      <dgm:prSet presAssocID="{28A4A186-95F4-4CFE-9C11-B16E5FB2393D}" presName="Name0" presStyleCnt="0">
        <dgm:presLayoutVars>
          <dgm:dir/>
          <dgm:animLvl val="lvl"/>
          <dgm:resizeHandles val="exact"/>
        </dgm:presLayoutVars>
      </dgm:prSet>
      <dgm:spPr/>
    </dgm:pt>
    <dgm:pt modelId="{A4DB1113-7BC7-4222-AAF2-393F03F76754}" type="pres">
      <dgm:prSet presAssocID="{7C78B0A7-4384-4C31-B455-F3CCDDF741F8}" presName="boxAndChildren" presStyleCnt="0"/>
      <dgm:spPr/>
    </dgm:pt>
    <dgm:pt modelId="{C1B22BBD-B0A3-499D-9059-8F383AD687F4}" type="pres">
      <dgm:prSet presAssocID="{7C78B0A7-4384-4C31-B455-F3CCDDF741F8}" presName="parentTextBox" presStyleLbl="node1" presStyleIdx="0" presStyleCnt="5" custLinFactNeighborX="-35036" custLinFactNeighborY="16554"/>
      <dgm:spPr/>
    </dgm:pt>
    <dgm:pt modelId="{FFE8111F-AADA-4A95-9786-9498CD0607DA}" type="pres">
      <dgm:prSet presAssocID="{BBF49894-5985-4701-878D-2E7675D15E9C}" presName="sp" presStyleCnt="0"/>
      <dgm:spPr/>
    </dgm:pt>
    <dgm:pt modelId="{BBA516DB-3BB4-43AA-BDB1-D21034584DC4}" type="pres">
      <dgm:prSet presAssocID="{348CC4AE-8681-4C91-9DEA-3B33FDFDD08F}" presName="arrowAndChildren" presStyleCnt="0"/>
      <dgm:spPr/>
    </dgm:pt>
    <dgm:pt modelId="{3627CCED-0F3D-413B-83A3-0DE36070B2BB}" type="pres">
      <dgm:prSet presAssocID="{348CC4AE-8681-4C91-9DEA-3B33FDFDD08F}" presName="parentTextArrow" presStyleLbl="node1" presStyleIdx="1" presStyleCnt="5"/>
      <dgm:spPr/>
    </dgm:pt>
    <dgm:pt modelId="{C9E56AAD-3C48-4495-AC40-25069034B823}" type="pres">
      <dgm:prSet presAssocID="{CA39071E-9364-464E-8791-4455A060A837}" presName="sp" presStyleCnt="0"/>
      <dgm:spPr/>
    </dgm:pt>
    <dgm:pt modelId="{A12A24FE-788F-480C-BBF2-F6DB5662CDAF}" type="pres">
      <dgm:prSet presAssocID="{FB11FB61-9DBF-4446-8DDE-9CEEE9A806A3}" presName="arrowAndChildren" presStyleCnt="0"/>
      <dgm:spPr/>
    </dgm:pt>
    <dgm:pt modelId="{88FBBE8A-AE48-4CE3-BF29-46D44ABDE7B2}" type="pres">
      <dgm:prSet presAssocID="{FB11FB61-9DBF-4446-8DDE-9CEEE9A806A3}" presName="parentTextArrow" presStyleLbl="node1" presStyleIdx="2" presStyleCnt="5" custLinFactNeighborY="356"/>
      <dgm:spPr/>
    </dgm:pt>
    <dgm:pt modelId="{7D0FA6E5-44B7-45F6-8779-69B5D59FA2CB}" type="pres">
      <dgm:prSet presAssocID="{C6119470-8ACC-46D1-831E-274B41E76FA5}" presName="sp" presStyleCnt="0"/>
      <dgm:spPr/>
    </dgm:pt>
    <dgm:pt modelId="{ECBAE170-ED15-4907-9382-55DA03FFFB35}" type="pres">
      <dgm:prSet presAssocID="{EBFF800C-7346-439A-A120-1A6DF456A509}" presName="arrowAndChildren" presStyleCnt="0"/>
      <dgm:spPr/>
    </dgm:pt>
    <dgm:pt modelId="{C0ADF890-D89F-4DFC-A559-A20E8E75A716}" type="pres">
      <dgm:prSet presAssocID="{EBFF800C-7346-439A-A120-1A6DF456A509}" presName="parentTextArrow" presStyleLbl="node1" presStyleIdx="3" presStyleCnt="5"/>
      <dgm:spPr/>
    </dgm:pt>
    <dgm:pt modelId="{3DD1B7B1-FE58-4464-B73B-709B782112D0}" type="pres">
      <dgm:prSet presAssocID="{B766EA61-C534-41CF-A297-0E0B39E1C9A0}" presName="sp" presStyleCnt="0"/>
      <dgm:spPr/>
    </dgm:pt>
    <dgm:pt modelId="{ED60B456-005C-4732-BD09-9FBB3AC8EDDC}" type="pres">
      <dgm:prSet presAssocID="{BE945F8A-B0A0-41DF-A40D-288BD194A9D9}" presName="arrowAndChildren" presStyleCnt="0"/>
      <dgm:spPr/>
    </dgm:pt>
    <dgm:pt modelId="{00B72BB5-3F16-45AC-9F2E-E5BA78DAF89A}" type="pres">
      <dgm:prSet presAssocID="{BE945F8A-B0A0-41DF-A40D-288BD194A9D9}" presName="parentTextArrow" presStyleLbl="node1" presStyleIdx="4" presStyleCnt="5"/>
      <dgm:spPr/>
    </dgm:pt>
  </dgm:ptLst>
  <dgm:cxnLst>
    <dgm:cxn modelId="{7B9B5723-60A9-4F85-A225-E5473BA43C8A}" type="presOf" srcId="{BE945F8A-B0A0-41DF-A40D-288BD194A9D9}" destId="{00B72BB5-3F16-45AC-9F2E-E5BA78DAF89A}" srcOrd="0" destOrd="0" presId="urn:microsoft.com/office/officeart/2005/8/layout/process4"/>
    <dgm:cxn modelId="{A5618C69-8DF8-4E46-9DBD-5A97D5D9F916}" type="presOf" srcId="{FB11FB61-9DBF-4446-8DDE-9CEEE9A806A3}" destId="{88FBBE8A-AE48-4CE3-BF29-46D44ABDE7B2}" srcOrd="0" destOrd="0" presId="urn:microsoft.com/office/officeart/2005/8/layout/process4"/>
    <dgm:cxn modelId="{D758754D-9141-427C-832C-B81B6914BECC}" type="presOf" srcId="{EBFF800C-7346-439A-A120-1A6DF456A509}" destId="{C0ADF890-D89F-4DFC-A559-A20E8E75A716}" srcOrd="0" destOrd="0" presId="urn:microsoft.com/office/officeart/2005/8/layout/process4"/>
    <dgm:cxn modelId="{F4828C95-6F1D-4545-A5D0-E5CEBD8AA2A5}" srcId="{28A4A186-95F4-4CFE-9C11-B16E5FB2393D}" destId="{EBFF800C-7346-439A-A120-1A6DF456A509}" srcOrd="1" destOrd="0" parTransId="{C82C0E83-789D-41E1-82E3-F0C78B9F9F66}" sibTransId="{C6119470-8ACC-46D1-831E-274B41E76FA5}"/>
    <dgm:cxn modelId="{E84765A4-4D6C-4C0F-8243-DF36C0E53A7D}" srcId="{28A4A186-95F4-4CFE-9C11-B16E5FB2393D}" destId="{7C78B0A7-4384-4C31-B455-F3CCDDF741F8}" srcOrd="4" destOrd="0" parTransId="{AA093A8D-B00F-4153-AA95-85FD1E0110AA}" sibTransId="{E26CAD5E-D8F7-4982-B243-0AAB6726F214}"/>
    <dgm:cxn modelId="{B7C6B2BA-75C9-49F8-A3A6-656392412A55}" srcId="{28A4A186-95F4-4CFE-9C11-B16E5FB2393D}" destId="{BE945F8A-B0A0-41DF-A40D-288BD194A9D9}" srcOrd="0" destOrd="0" parTransId="{F1BDDF84-34EF-460E-8850-24569D690569}" sibTransId="{B766EA61-C534-41CF-A297-0E0B39E1C9A0}"/>
    <dgm:cxn modelId="{4F622BC9-9DCE-40A1-995A-05E53F16DFE4}" srcId="{28A4A186-95F4-4CFE-9C11-B16E5FB2393D}" destId="{FB11FB61-9DBF-4446-8DDE-9CEEE9A806A3}" srcOrd="2" destOrd="0" parTransId="{E2052C76-1590-432D-B2CF-29C9B5CE8D77}" sibTransId="{CA39071E-9364-464E-8791-4455A060A837}"/>
    <dgm:cxn modelId="{70A575E4-721F-42DC-BC21-03976803A4AC}" srcId="{28A4A186-95F4-4CFE-9C11-B16E5FB2393D}" destId="{348CC4AE-8681-4C91-9DEA-3B33FDFDD08F}" srcOrd="3" destOrd="0" parTransId="{0D6B0FBC-45E6-42A7-813E-CF9E5AB08A87}" sibTransId="{BBF49894-5985-4701-878D-2E7675D15E9C}"/>
    <dgm:cxn modelId="{DD93C6F9-F4EB-4B02-A3E3-9996BA845F02}" type="presOf" srcId="{348CC4AE-8681-4C91-9DEA-3B33FDFDD08F}" destId="{3627CCED-0F3D-413B-83A3-0DE36070B2BB}" srcOrd="0" destOrd="0" presId="urn:microsoft.com/office/officeart/2005/8/layout/process4"/>
    <dgm:cxn modelId="{575CD9FB-6D09-4F21-915A-B979F96852AC}" type="presOf" srcId="{28A4A186-95F4-4CFE-9C11-B16E5FB2393D}" destId="{010EB387-1322-4993-A549-915C467D1D5D}" srcOrd="0" destOrd="0" presId="urn:microsoft.com/office/officeart/2005/8/layout/process4"/>
    <dgm:cxn modelId="{A1DCCFFC-687E-47AC-9950-3357D9F39728}" type="presOf" srcId="{7C78B0A7-4384-4C31-B455-F3CCDDF741F8}" destId="{C1B22BBD-B0A3-499D-9059-8F383AD687F4}" srcOrd="0" destOrd="0" presId="urn:microsoft.com/office/officeart/2005/8/layout/process4"/>
    <dgm:cxn modelId="{F755EA80-45F9-4D6E-BB83-2C895A25287B}" type="presParOf" srcId="{010EB387-1322-4993-A549-915C467D1D5D}" destId="{A4DB1113-7BC7-4222-AAF2-393F03F76754}" srcOrd="0" destOrd="0" presId="urn:microsoft.com/office/officeart/2005/8/layout/process4"/>
    <dgm:cxn modelId="{CD3635E6-2546-4F3B-BE8A-26810351D7F2}" type="presParOf" srcId="{A4DB1113-7BC7-4222-AAF2-393F03F76754}" destId="{C1B22BBD-B0A3-499D-9059-8F383AD687F4}" srcOrd="0" destOrd="0" presId="urn:microsoft.com/office/officeart/2005/8/layout/process4"/>
    <dgm:cxn modelId="{48847126-8D1F-4570-A4FA-823B645CF7FF}" type="presParOf" srcId="{010EB387-1322-4993-A549-915C467D1D5D}" destId="{FFE8111F-AADA-4A95-9786-9498CD0607DA}" srcOrd="1" destOrd="0" presId="urn:microsoft.com/office/officeart/2005/8/layout/process4"/>
    <dgm:cxn modelId="{E4436F0B-470D-49A5-B80C-CF0A4FB1B20C}" type="presParOf" srcId="{010EB387-1322-4993-A549-915C467D1D5D}" destId="{BBA516DB-3BB4-43AA-BDB1-D21034584DC4}" srcOrd="2" destOrd="0" presId="urn:microsoft.com/office/officeart/2005/8/layout/process4"/>
    <dgm:cxn modelId="{338DD861-BB01-4A9B-B4C6-8DC3BF8EBCA7}" type="presParOf" srcId="{BBA516DB-3BB4-43AA-BDB1-D21034584DC4}" destId="{3627CCED-0F3D-413B-83A3-0DE36070B2BB}" srcOrd="0" destOrd="0" presId="urn:microsoft.com/office/officeart/2005/8/layout/process4"/>
    <dgm:cxn modelId="{892C8258-1B6E-4E60-BB98-36648170A3BE}" type="presParOf" srcId="{010EB387-1322-4993-A549-915C467D1D5D}" destId="{C9E56AAD-3C48-4495-AC40-25069034B823}" srcOrd="3" destOrd="0" presId="urn:microsoft.com/office/officeart/2005/8/layout/process4"/>
    <dgm:cxn modelId="{2D226830-C387-40A2-B100-39E26B89EDCF}" type="presParOf" srcId="{010EB387-1322-4993-A549-915C467D1D5D}" destId="{A12A24FE-788F-480C-BBF2-F6DB5662CDAF}" srcOrd="4" destOrd="0" presId="urn:microsoft.com/office/officeart/2005/8/layout/process4"/>
    <dgm:cxn modelId="{466D7171-B92A-4220-A8DA-0944AAEAC5E1}" type="presParOf" srcId="{A12A24FE-788F-480C-BBF2-F6DB5662CDAF}" destId="{88FBBE8A-AE48-4CE3-BF29-46D44ABDE7B2}" srcOrd="0" destOrd="0" presId="urn:microsoft.com/office/officeart/2005/8/layout/process4"/>
    <dgm:cxn modelId="{863A13D3-D345-487C-AE31-3E24BDFFBEA4}" type="presParOf" srcId="{010EB387-1322-4993-A549-915C467D1D5D}" destId="{7D0FA6E5-44B7-45F6-8779-69B5D59FA2CB}" srcOrd="5" destOrd="0" presId="urn:microsoft.com/office/officeart/2005/8/layout/process4"/>
    <dgm:cxn modelId="{4D66CFF5-3557-4792-A3F1-7FB45C361C5F}" type="presParOf" srcId="{010EB387-1322-4993-A549-915C467D1D5D}" destId="{ECBAE170-ED15-4907-9382-55DA03FFFB35}" srcOrd="6" destOrd="0" presId="urn:microsoft.com/office/officeart/2005/8/layout/process4"/>
    <dgm:cxn modelId="{45302854-DF2F-4BA4-B354-AA2558EB72B8}" type="presParOf" srcId="{ECBAE170-ED15-4907-9382-55DA03FFFB35}" destId="{C0ADF890-D89F-4DFC-A559-A20E8E75A716}" srcOrd="0" destOrd="0" presId="urn:microsoft.com/office/officeart/2005/8/layout/process4"/>
    <dgm:cxn modelId="{40003FD9-382F-45A2-B9AC-A8076C610276}" type="presParOf" srcId="{010EB387-1322-4993-A549-915C467D1D5D}" destId="{3DD1B7B1-FE58-4464-B73B-709B782112D0}" srcOrd="7" destOrd="0" presId="urn:microsoft.com/office/officeart/2005/8/layout/process4"/>
    <dgm:cxn modelId="{93649348-0ED1-44F2-AD77-2F2BDD901F6A}" type="presParOf" srcId="{010EB387-1322-4993-A549-915C467D1D5D}" destId="{ED60B456-005C-4732-BD09-9FBB3AC8EDDC}" srcOrd="8" destOrd="0" presId="urn:microsoft.com/office/officeart/2005/8/layout/process4"/>
    <dgm:cxn modelId="{891D7CC0-92BE-4361-99A1-47FE6ED9AB47}" type="presParOf" srcId="{ED60B456-005C-4732-BD09-9FBB3AC8EDDC}" destId="{00B72BB5-3F16-45AC-9F2E-E5BA78DAF89A}" srcOrd="0" destOrd="0" presId="urn:microsoft.com/office/officeart/2005/8/layout/process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FF1055-B23B-4C82-B113-1C26A94B4007}" type="doc">
      <dgm:prSet loTypeId="urn:microsoft.com/office/officeart/2005/8/layout/chevron1" loCatId="process" qsTypeId="urn:microsoft.com/office/officeart/2005/8/quickstyle/simple1" qsCatId="simple" csTypeId="urn:microsoft.com/office/officeart/2005/8/colors/accent1_1" csCatId="accent1" phldr="1"/>
      <dgm:spPr/>
    </dgm:pt>
    <dgm:pt modelId="{68D569F0-AE19-4210-B201-5F027E7EA38E}">
      <dgm:prSet phldrT="[Texto]" custT="1"/>
      <dgm:spPr/>
      <dgm:t>
        <a:bodyPr/>
        <a:lstStyle/>
        <a:p>
          <a:r>
            <a:rPr lang="es-CO" sz="2400">
              <a:latin typeface="+mj-lt"/>
            </a:rPr>
            <a:t>Estrategia Nacional</a:t>
          </a:r>
        </a:p>
      </dgm:t>
    </dgm:pt>
    <dgm:pt modelId="{91F18A80-781D-4DC7-9F6B-3ADC5B75E995}" type="parTrans" cxnId="{24BBFF44-7D5C-42BF-B414-77A31EBF93AE}">
      <dgm:prSet/>
      <dgm:spPr/>
      <dgm:t>
        <a:bodyPr/>
        <a:lstStyle/>
        <a:p>
          <a:endParaRPr lang="es-CO" sz="2400">
            <a:latin typeface="+mj-lt"/>
          </a:endParaRPr>
        </a:p>
      </dgm:t>
    </dgm:pt>
    <dgm:pt modelId="{5A093680-6044-44E4-B741-9E806FF4449D}" type="sibTrans" cxnId="{24BBFF44-7D5C-42BF-B414-77A31EBF93AE}">
      <dgm:prSet/>
      <dgm:spPr/>
      <dgm:t>
        <a:bodyPr/>
        <a:lstStyle/>
        <a:p>
          <a:endParaRPr lang="es-CO" sz="2400">
            <a:latin typeface="+mj-lt"/>
          </a:endParaRPr>
        </a:p>
      </dgm:t>
    </dgm:pt>
    <dgm:pt modelId="{084D5423-CA4C-435D-A278-A9B52007041F}">
      <dgm:prSet phldrT="[Texto]" custT="1"/>
      <dgm:spPr/>
      <dgm:t>
        <a:bodyPr/>
        <a:lstStyle/>
        <a:p>
          <a:r>
            <a:rPr lang="es-CO" sz="2400">
              <a:latin typeface="+mj-lt"/>
            </a:rPr>
            <a:t>Estrategias regionales</a:t>
          </a:r>
        </a:p>
      </dgm:t>
    </dgm:pt>
    <dgm:pt modelId="{FDC74266-71C3-4B0F-B205-6289B16E246E}" type="parTrans" cxnId="{7C32FCBF-990B-4333-97AB-DEBE8CB3AC15}">
      <dgm:prSet/>
      <dgm:spPr/>
      <dgm:t>
        <a:bodyPr/>
        <a:lstStyle/>
        <a:p>
          <a:endParaRPr lang="es-CO" sz="2400">
            <a:latin typeface="+mj-lt"/>
          </a:endParaRPr>
        </a:p>
      </dgm:t>
    </dgm:pt>
    <dgm:pt modelId="{5FB9D8C4-21E0-4BBD-B165-8FB6062F29BE}" type="sibTrans" cxnId="{7C32FCBF-990B-4333-97AB-DEBE8CB3AC15}">
      <dgm:prSet/>
      <dgm:spPr/>
      <dgm:t>
        <a:bodyPr/>
        <a:lstStyle/>
        <a:p>
          <a:endParaRPr lang="es-CO" sz="2400">
            <a:latin typeface="+mj-lt"/>
          </a:endParaRPr>
        </a:p>
      </dgm:t>
    </dgm:pt>
    <dgm:pt modelId="{8390E054-014C-4F25-86D7-F62103D81366}">
      <dgm:prSet phldrT="[Texto]" custT="1"/>
      <dgm:spPr>
        <a:solidFill>
          <a:schemeClr val="accent2">
            <a:lumMod val="60000"/>
            <a:lumOff val="40000"/>
          </a:schemeClr>
        </a:solidFill>
      </dgm:spPr>
      <dgm:t>
        <a:bodyPr/>
        <a:lstStyle/>
        <a:p>
          <a:r>
            <a:rPr lang="es-CO" sz="2400" b="1">
              <a:latin typeface="+mj-lt"/>
            </a:rPr>
            <a:t>Capitalización y Difusión </a:t>
          </a:r>
        </a:p>
      </dgm:t>
    </dgm:pt>
    <dgm:pt modelId="{FE1F4676-CB36-496E-BC41-2777E7FA71E0}" type="parTrans" cxnId="{8FF3631D-75AD-447C-9917-84A1BD988C7E}">
      <dgm:prSet/>
      <dgm:spPr/>
      <dgm:t>
        <a:bodyPr/>
        <a:lstStyle/>
        <a:p>
          <a:endParaRPr lang="es-CO" sz="2400">
            <a:latin typeface="+mj-lt"/>
          </a:endParaRPr>
        </a:p>
      </dgm:t>
    </dgm:pt>
    <dgm:pt modelId="{9CA96DA6-09F9-4165-851B-609C9D53BA95}" type="sibTrans" cxnId="{8FF3631D-75AD-447C-9917-84A1BD988C7E}">
      <dgm:prSet/>
      <dgm:spPr/>
      <dgm:t>
        <a:bodyPr/>
        <a:lstStyle/>
        <a:p>
          <a:endParaRPr lang="es-CO" sz="2400">
            <a:latin typeface="+mj-lt"/>
          </a:endParaRPr>
        </a:p>
      </dgm:t>
    </dgm:pt>
    <dgm:pt modelId="{1E74AF34-B46A-4C4F-8E25-C43A0331BCC0}" type="pres">
      <dgm:prSet presAssocID="{15FF1055-B23B-4C82-B113-1C26A94B4007}" presName="Name0" presStyleCnt="0">
        <dgm:presLayoutVars>
          <dgm:dir/>
          <dgm:animLvl val="lvl"/>
          <dgm:resizeHandles val="exact"/>
        </dgm:presLayoutVars>
      </dgm:prSet>
      <dgm:spPr/>
    </dgm:pt>
    <dgm:pt modelId="{A63E8B82-8F09-475D-B836-090FD82E552B}" type="pres">
      <dgm:prSet presAssocID="{68D569F0-AE19-4210-B201-5F027E7EA38E}" presName="parTxOnly" presStyleLbl="node1" presStyleIdx="0" presStyleCnt="3" custLinFactNeighborY="-320">
        <dgm:presLayoutVars>
          <dgm:chMax val="0"/>
          <dgm:chPref val="0"/>
          <dgm:bulletEnabled val="1"/>
        </dgm:presLayoutVars>
      </dgm:prSet>
      <dgm:spPr/>
    </dgm:pt>
    <dgm:pt modelId="{6AC6043B-4574-4887-8155-A5F4BF6EA9A2}" type="pres">
      <dgm:prSet presAssocID="{5A093680-6044-44E4-B741-9E806FF4449D}" presName="parTxOnlySpace" presStyleCnt="0"/>
      <dgm:spPr/>
    </dgm:pt>
    <dgm:pt modelId="{EDCA2781-EA30-455E-A42F-DA597D053624}" type="pres">
      <dgm:prSet presAssocID="{084D5423-CA4C-435D-A278-A9B52007041F}" presName="parTxOnly" presStyleLbl="node1" presStyleIdx="1" presStyleCnt="3">
        <dgm:presLayoutVars>
          <dgm:chMax val="0"/>
          <dgm:chPref val="0"/>
          <dgm:bulletEnabled val="1"/>
        </dgm:presLayoutVars>
      </dgm:prSet>
      <dgm:spPr/>
    </dgm:pt>
    <dgm:pt modelId="{D2F83784-1105-4263-BA38-D6C64791DB77}" type="pres">
      <dgm:prSet presAssocID="{5FB9D8C4-21E0-4BBD-B165-8FB6062F29BE}" presName="parTxOnlySpace" presStyleCnt="0"/>
      <dgm:spPr/>
    </dgm:pt>
    <dgm:pt modelId="{958ED2A6-77C5-43DD-879E-C6B398C4AC38}" type="pres">
      <dgm:prSet presAssocID="{8390E054-014C-4F25-86D7-F62103D81366}" presName="parTxOnly" presStyleLbl="node1" presStyleIdx="2" presStyleCnt="3">
        <dgm:presLayoutVars>
          <dgm:chMax val="0"/>
          <dgm:chPref val="0"/>
          <dgm:bulletEnabled val="1"/>
        </dgm:presLayoutVars>
      </dgm:prSet>
      <dgm:spPr/>
    </dgm:pt>
  </dgm:ptLst>
  <dgm:cxnLst>
    <dgm:cxn modelId="{FCB1AE13-E6C2-4383-9E2F-3F920CF123A2}" type="presOf" srcId="{15FF1055-B23B-4C82-B113-1C26A94B4007}" destId="{1E74AF34-B46A-4C4F-8E25-C43A0331BCC0}" srcOrd="0" destOrd="0" presId="urn:microsoft.com/office/officeart/2005/8/layout/chevron1"/>
    <dgm:cxn modelId="{8FF3631D-75AD-447C-9917-84A1BD988C7E}" srcId="{15FF1055-B23B-4C82-B113-1C26A94B4007}" destId="{8390E054-014C-4F25-86D7-F62103D81366}" srcOrd="2" destOrd="0" parTransId="{FE1F4676-CB36-496E-BC41-2777E7FA71E0}" sibTransId="{9CA96DA6-09F9-4165-851B-609C9D53BA95}"/>
    <dgm:cxn modelId="{24BBFF44-7D5C-42BF-B414-77A31EBF93AE}" srcId="{15FF1055-B23B-4C82-B113-1C26A94B4007}" destId="{68D569F0-AE19-4210-B201-5F027E7EA38E}" srcOrd="0" destOrd="0" parTransId="{91F18A80-781D-4DC7-9F6B-3ADC5B75E995}" sibTransId="{5A093680-6044-44E4-B741-9E806FF4449D}"/>
    <dgm:cxn modelId="{1C588D9B-EC48-4B2F-A208-845BB28B351D}" type="presOf" srcId="{084D5423-CA4C-435D-A278-A9B52007041F}" destId="{EDCA2781-EA30-455E-A42F-DA597D053624}" srcOrd="0" destOrd="0" presId="urn:microsoft.com/office/officeart/2005/8/layout/chevron1"/>
    <dgm:cxn modelId="{7C32FCBF-990B-4333-97AB-DEBE8CB3AC15}" srcId="{15FF1055-B23B-4C82-B113-1C26A94B4007}" destId="{084D5423-CA4C-435D-A278-A9B52007041F}" srcOrd="1" destOrd="0" parTransId="{FDC74266-71C3-4B0F-B205-6289B16E246E}" sibTransId="{5FB9D8C4-21E0-4BBD-B165-8FB6062F29BE}"/>
    <dgm:cxn modelId="{3982A6E9-92AD-4FFA-BDE2-1E8691FF9768}" type="presOf" srcId="{8390E054-014C-4F25-86D7-F62103D81366}" destId="{958ED2A6-77C5-43DD-879E-C6B398C4AC38}" srcOrd="0" destOrd="0" presId="urn:microsoft.com/office/officeart/2005/8/layout/chevron1"/>
    <dgm:cxn modelId="{9D8BB7FA-F36D-40A9-A0E3-F38A8A7E0EF0}" type="presOf" srcId="{68D569F0-AE19-4210-B201-5F027E7EA38E}" destId="{A63E8B82-8F09-475D-B836-090FD82E552B}" srcOrd="0" destOrd="0" presId="urn:microsoft.com/office/officeart/2005/8/layout/chevron1"/>
    <dgm:cxn modelId="{0E8784C8-8077-49D1-9187-61ED9AE5FA8D}" type="presParOf" srcId="{1E74AF34-B46A-4C4F-8E25-C43A0331BCC0}" destId="{A63E8B82-8F09-475D-B836-090FD82E552B}" srcOrd="0" destOrd="0" presId="urn:microsoft.com/office/officeart/2005/8/layout/chevron1"/>
    <dgm:cxn modelId="{2EFBDC3A-F754-497B-BCAC-DA9ACB34985F}" type="presParOf" srcId="{1E74AF34-B46A-4C4F-8E25-C43A0331BCC0}" destId="{6AC6043B-4574-4887-8155-A5F4BF6EA9A2}" srcOrd="1" destOrd="0" presId="urn:microsoft.com/office/officeart/2005/8/layout/chevron1"/>
    <dgm:cxn modelId="{D20F2FFD-73A4-4D9A-A970-6E84033D47BB}" type="presParOf" srcId="{1E74AF34-B46A-4C4F-8E25-C43A0331BCC0}" destId="{EDCA2781-EA30-455E-A42F-DA597D053624}" srcOrd="2" destOrd="0" presId="urn:microsoft.com/office/officeart/2005/8/layout/chevron1"/>
    <dgm:cxn modelId="{6D4BED63-C8F4-4084-834D-0117DB668BC9}" type="presParOf" srcId="{1E74AF34-B46A-4C4F-8E25-C43A0331BCC0}" destId="{D2F83784-1105-4263-BA38-D6C64791DB77}" srcOrd="3" destOrd="0" presId="urn:microsoft.com/office/officeart/2005/8/layout/chevron1"/>
    <dgm:cxn modelId="{49BE34C5-A094-426A-A0F6-37E349659A82}" type="presParOf" srcId="{1E74AF34-B46A-4C4F-8E25-C43A0331BCC0}" destId="{958ED2A6-77C5-43DD-879E-C6B398C4AC38}" srcOrd="4"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81EC6-589F-4EDE-AA37-3D19194F7C69}">
      <dsp:nvSpPr>
        <dsp:cNvPr id="0" name=""/>
        <dsp:cNvSpPr/>
      </dsp:nvSpPr>
      <dsp:spPr>
        <a:xfrm>
          <a:off x="-5079799" y="-778211"/>
          <a:ext cx="6049511" cy="6049511"/>
        </a:xfrm>
        <a:prstGeom prst="blockArc">
          <a:avLst>
            <a:gd name="adj1" fmla="val 18900000"/>
            <a:gd name="adj2" fmla="val 2700000"/>
            <a:gd name="adj3" fmla="val 357"/>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338785-FB5A-4454-B833-7EFC26036502}">
      <dsp:nvSpPr>
        <dsp:cNvPr id="0" name=""/>
        <dsp:cNvSpPr/>
      </dsp:nvSpPr>
      <dsp:spPr>
        <a:xfrm>
          <a:off x="424188" y="280728"/>
          <a:ext cx="9054181" cy="56181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5941" tIns="45720" rIns="45720" bIns="45720" numCol="1" spcCol="1270" anchor="ctr" anchorCtr="0">
          <a:noAutofit/>
        </a:bodyPr>
        <a:lstStyle/>
        <a:p>
          <a:pPr marL="0" lvl="0" indent="0" algn="l" defTabSz="800100">
            <a:lnSpc>
              <a:spcPct val="90000"/>
            </a:lnSpc>
            <a:spcBef>
              <a:spcPct val="0"/>
            </a:spcBef>
            <a:spcAft>
              <a:spcPct val="35000"/>
            </a:spcAft>
            <a:buNone/>
          </a:pPr>
          <a:r>
            <a:rPr lang="es-CO" sz="1800" kern="1200">
              <a:latin typeface="Arial Nova Light" panose="020B0304020202020204" pitchFamily="34" charset="0"/>
            </a:rPr>
            <a:t>Implementación de políticas y estrategias adecuadas </a:t>
          </a:r>
        </a:p>
      </dsp:txBody>
      <dsp:txXfrm>
        <a:off x="424188" y="280728"/>
        <a:ext cx="9054181" cy="561815"/>
      </dsp:txXfrm>
    </dsp:sp>
    <dsp:sp modelId="{13BF170C-E709-4C0E-917B-B966B1B0F256}">
      <dsp:nvSpPr>
        <dsp:cNvPr id="0" name=""/>
        <dsp:cNvSpPr/>
      </dsp:nvSpPr>
      <dsp:spPr>
        <a:xfrm>
          <a:off x="73053" y="210501"/>
          <a:ext cx="702269" cy="70226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9384C1-FD71-46BF-A8A6-56D69C420CB1}">
      <dsp:nvSpPr>
        <dsp:cNvPr id="0" name=""/>
        <dsp:cNvSpPr/>
      </dsp:nvSpPr>
      <dsp:spPr>
        <a:xfrm>
          <a:off x="826769" y="1123182"/>
          <a:ext cx="8651600" cy="56181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5941" tIns="45720" rIns="45720" bIns="45720" numCol="1" spcCol="1270" anchor="ctr" anchorCtr="0">
          <a:noAutofit/>
        </a:bodyPr>
        <a:lstStyle/>
        <a:p>
          <a:pPr marL="0" lvl="0" indent="0" algn="l" defTabSz="800100">
            <a:lnSpc>
              <a:spcPct val="90000"/>
            </a:lnSpc>
            <a:spcBef>
              <a:spcPct val="0"/>
            </a:spcBef>
            <a:spcAft>
              <a:spcPct val="35000"/>
            </a:spcAft>
            <a:buNone/>
          </a:pPr>
          <a:r>
            <a:rPr lang="es-CO" sz="1800" kern="1200">
              <a:latin typeface="Arial Nova Light" panose="020B0304020202020204" pitchFamily="34" charset="0"/>
            </a:rPr>
            <a:t>Consolidación de capacidades de organizaciones de productores seleccionadas</a:t>
          </a:r>
        </a:p>
      </dsp:txBody>
      <dsp:txXfrm>
        <a:off x="826769" y="1123182"/>
        <a:ext cx="8651600" cy="561815"/>
      </dsp:txXfrm>
    </dsp:sp>
    <dsp:sp modelId="{7243BCB7-1893-4FFB-897F-D3C2BCC40D5C}">
      <dsp:nvSpPr>
        <dsp:cNvPr id="0" name=""/>
        <dsp:cNvSpPr/>
      </dsp:nvSpPr>
      <dsp:spPr>
        <a:xfrm>
          <a:off x="475634" y="1052955"/>
          <a:ext cx="702269" cy="70226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465213-9837-4CE0-AD2D-A0921D86E17A}">
      <dsp:nvSpPr>
        <dsp:cNvPr id="0" name=""/>
        <dsp:cNvSpPr/>
      </dsp:nvSpPr>
      <dsp:spPr>
        <a:xfrm>
          <a:off x="950329" y="1965636"/>
          <a:ext cx="8528041" cy="56181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5941" tIns="45720" rIns="45720" bIns="45720" numCol="1" spcCol="1270" anchor="ctr" anchorCtr="0">
          <a:noAutofit/>
        </a:bodyPr>
        <a:lstStyle/>
        <a:p>
          <a:pPr marL="0" lvl="0" indent="0" algn="l" defTabSz="800100">
            <a:lnSpc>
              <a:spcPct val="90000"/>
            </a:lnSpc>
            <a:spcBef>
              <a:spcPct val="0"/>
            </a:spcBef>
            <a:spcAft>
              <a:spcPct val="35000"/>
            </a:spcAft>
            <a:buNone/>
          </a:pPr>
          <a:r>
            <a:rPr lang="es-CO" sz="1800" kern="1200">
              <a:latin typeface="Arial Nova Light" panose="020B0304020202020204" pitchFamily="34" charset="0"/>
            </a:rPr>
            <a:t>Fomento de sinergias entre actores clave</a:t>
          </a:r>
        </a:p>
      </dsp:txBody>
      <dsp:txXfrm>
        <a:off x="950329" y="1965636"/>
        <a:ext cx="8528041" cy="561815"/>
      </dsp:txXfrm>
    </dsp:sp>
    <dsp:sp modelId="{C99A4FB3-BC9A-4584-99C0-ECA1CAA8A606}">
      <dsp:nvSpPr>
        <dsp:cNvPr id="0" name=""/>
        <dsp:cNvSpPr/>
      </dsp:nvSpPr>
      <dsp:spPr>
        <a:xfrm>
          <a:off x="599194" y="1895409"/>
          <a:ext cx="702269" cy="70226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599523-641A-4135-9042-E5BE822E94D3}">
      <dsp:nvSpPr>
        <dsp:cNvPr id="0" name=""/>
        <dsp:cNvSpPr/>
      </dsp:nvSpPr>
      <dsp:spPr>
        <a:xfrm>
          <a:off x="826769" y="2808090"/>
          <a:ext cx="8651600" cy="56181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5941" tIns="45720" rIns="45720" bIns="45720" numCol="1" spcCol="1270" anchor="ctr" anchorCtr="0">
          <a:noAutofit/>
        </a:bodyPr>
        <a:lstStyle/>
        <a:p>
          <a:pPr marL="0" lvl="0" indent="0" algn="l" defTabSz="800100">
            <a:lnSpc>
              <a:spcPct val="90000"/>
            </a:lnSpc>
            <a:spcBef>
              <a:spcPct val="0"/>
            </a:spcBef>
            <a:spcAft>
              <a:spcPct val="35000"/>
            </a:spcAft>
            <a:buNone/>
          </a:pPr>
          <a:r>
            <a:rPr lang="es-CO" sz="1800" kern="1200">
              <a:latin typeface="Arial Nova Light" panose="020B0304020202020204" pitchFamily="34" charset="0"/>
            </a:rPr>
            <a:t>Promoción de iniciativas de producción de cacao orgánico, sostenible y de comercio justo </a:t>
          </a:r>
        </a:p>
      </dsp:txBody>
      <dsp:txXfrm>
        <a:off x="826769" y="2808090"/>
        <a:ext cx="8651600" cy="561815"/>
      </dsp:txXfrm>
    </dsp:sp>
    <dsp:sp modelId="{AD605DF4-5501-4F9E-B561-43FBEC69FBF8}">
      <dsp:nvSpPr>
        <dsp:cNvPr id="0" name=""/>
        <dsp:cNvSpPr/>
      </dsp:nvSpPr>
      <dsp:spPr>
        <a:xfrm>
          <a:off x="475634" y="2737863"/>
          <a:ext cx="702269" cy="70226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21E4C4-945E-4919-8CF8-F04181803FA9}">
      <dsp:nvSpPr>
        <dsp:cNvPr id="0" name=""/>
        <dsp:cNvSpPr/>
      </dsp:nvSpPr>
      <dsp:spPr>
        <a:xfrm>
          <a:off x="424188" y="3650544"/>
          <a:ext cx="9054181" cy="56181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5941" tIns="45720" rIns="45720" bIns="45720" numCol="1" spcCol="1270" anchor="ctr" anchorCtr="0">
          <a:noAutofit/>
        </a:bodyPr>
        <a:lstStyle/>
        <a:p>
          <a:pPr marL="0" lvl="0" indent="0" algn="l" defTabSz="800100">
            <a:lnSpc>
              <a:spcPct val="90000"/>
            </a:lnSpc>
            <a:spcBef>
              <a:spcPct val="0"/>
            </a:spcBef>
            <a:spcAft>
              <a:spcPct val="35000"/>
            </a:spcAft>
            <a:buNone/>
          </a:pPr>
          <a:r>
            <a:rPr lang="es-CO" sz="1800" kern="1200">
              <a:latin typeface="Arial Nova Light" panose="020B0304020202020204" pitchFamily="34" charset="0"/>
            </a:rPr>
            <a:t>Intercambio de experiencias entre los tres países </a:t>
          </a:r>
        </a:p>
      </dsp:txBody>
      <dsp:txXfrm>
        <a:off x="424188" y="3650544"/>
        <a:ext cx="9054181" cy="561815"/>
      </dsp:txXfrm>
    </dsp:sp>
    <dsp:sp modelId="{2A4C06E2-06E7-498C-BA84-2B6C851AD8C5}">
      <dsp:nvSpPr>
        <dsp:cNvPr id="0" name=""/>
        <dsp:cNvSpPr/>
      </dsp:nvSpPr>
      <dsp:spPr>
        <a:xfrm>
          <a:off x="73053" y="3580317"/>
          <a:ext cx="702269" cy="70226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1E374-87FD-4E8E-B549-93018340A4AA}">
      <dsp:nvSpPr>
        <dsp:cNvPr id="0" name=""/>
        <dsp:cNvSpPr/>
      </dsp:nvSpPr>
      <dsp:spPr>
        <a:xfrm>
          <a:off x="0" y="0"/>
          <a:ext cx="78724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BA237B-98BF-4EAB-84DE-615DA2994667}">
      <dsp:nvSpPr>
        <dsp:cNvPr id="0" name=""/>
        <dsp:cNvSpPr/>
      </dsp:nvSpPr>
      <dsp:spPr>
        <a:xfrm>
          <a:off x="0" y="0"/>
          <a:ext cx="1574482" cy="4657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O" sz="1700" b="1" kern="1200">
              <a:latin typeface="Arial Nova Light" panose="020B0304020202020204" pitchFamily="34" charset="0"/>
            </a:rPr>
            <a:t>Instrumentos de difusión</a:t>
          </a:r>
        </a:p>
      </dsp:txBody>
      <dsp:txXfrm>
        <a:off x="0" y="0"/>
        <a:ext cx="1574482" cy="4657725"/>
      </dsp:txXfrm>
    </dsp:sp>
    <dsp:sp modelId="{11A1BE10-BDD3-49A7-A774-444D115642FB}">
      <dsp:nvSpPr>
        <dsp:cNvPr id="0" name=""/>
        <dsp:cNvSpPr/>
      </dsp:nvSpPr>
      <dsp:spPr>
        <a:xfrm>
          <a:off x="1692568" y="72776"/>
          <a:ext cx="3030878" cy="1455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CO" sz="1800" kern="1200">
              <a:latin typeface="Arial Nova Light" panose="020B0304020202020204" pitchFamily="34" charset="0"/>
            </a:rPr>
            <a:t>Plataforma de Gestión Participativa del IICA de la ENCC: Implementación del micrositio para la gestión de la información de la ENCC</a:t>
          </a:r>
        </a:p>
      </dsp:txBody>
      <dsp:txXfrm>
        <a:off x="1692568" y="72776"/>
        <a:ext cx="3030878" cy="1455539"/>
      </dsp:txXfrm>
    </dsp:sp>
    <dsp:sp modelId="{E17B3E74-F20F-4A8C-9E76-6E322022CF0C}">
      <dsp:nvSpPr>
        <dsp:cNvPr id="0" name=""/>
        <dsp:cNvSpPr/>
      </dsp:nvSpPr>
      <dsp:spPr>
        <a:xfrm>
          <a:off x="4841532" y="72776"/>
          <a:ext cx="3030878" cy="1455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CO" sz="1900" b="0" i="0" kern="1200" baseline="0">
              <a:latin typeface="Arial Nova Light" panose="020B0304020202020204" pitchFamily="34" charset="0"/>
              <a:hlinkClick xmlns:r="http://schemas.openxmlformats.org/officeDocument/2006/relationships" r:id="rId1"/>
            </a:rPr>
            <a:t>Plataforma de gestión participativa</a:t>
          </a:r>
          <a:endParaRPr lang="es-CO" sz="1900" kern="1200">
            <a:latin typeface="Arial Nova Light" panose="020B0304020202020204" pitchFamily="34" charset="0"/>
          </a:endParaRPr>
        </a:p>
      </dsp:txBody>
      <dsp:txXfrm>
        <a:off x="4841532" y="72776"/>
        <a:ext cx="3030878" cy="1455539"/>
      </dsp:txXfrm>
    </dsp:sp>
    <dsp:sp modelId="{65C9E066-FE25-4AB6-8431-9A7DAAD2DBAB}">
      <dsp:nvSpPr>
        <dsp:cNvPr id="0" name=""/>
        <dsp:cNvSpPr/>
      </dsp:nvSpPr>
      <dsp:spPr>
        <a:xfrm>
          <a:off x="1574482" y="1528316"/>
          <a:ext cx="62979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9A624C-5A86-4A9F-A108-712303880E65}">
      <dsp:nvSpPr>
        <dsp:cNvPr id="0" name=""/>
        <dsp:cNvSpPr/>
      </dsp:nvSpPr>
      <dsp:spPr>
        <a:xfrm>
          <a:off x="1692568" y="1601092"/>
          <a:ext cx="3030878" cy="1455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CO" sz="1800" kern="1200">
              <a:latin typeface="Arial Nova Light" panose="020B0304020202020204" pitchFamily="34" charset="0"/>
            </a:rPr>
            <a:t>Referenciación iniciativas de cacao apoyadas por la cooperación internacional</a:t>
          </a:r>
        </a:p>
      </dsp:txBody>
      <dsp:txXfrm>
        <a:off x="1692568" y="1601092"/>
        <a:ext cx="3030878" cy="1455539"/>
      </dsp:txXfrm>
    </dsp:sp>
    <dsp:sp modelId="{B827DEC0-D6CD-4359-A379-6F63471C8EEA}">
      <dsp:nvSpPr>
        <dsp:cNvPr id="0" name=""/>
        <dsp:cNvSpPr/>
      </dsp:nvSpPr>
      <dsp:spPr>
        <a:xfrm>
          <a:off x="4841532" y="1601092"/>
          <a:ext cx="3030878" cy="1455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CO" sz="1900" b="0" i="0" kern="1200" baseline="0">
              <a:latin typeface="Arial Nova Light" panose="020B0304020202020204" pitchFamily="34" charset="0"/>
              <a:hlinkClick xmlns:r="http://schemas.openxmlformats.org/officeDocument/2006/relationships" r:id="rId2"/>
            </a:rPr>
            <a:t>Contribución de la Cooperación  Internacional de la Cadena de Cacao y sus derivados. </a:t>
          </a:r>
          <a:endParaRPr lang="es-CO" sz="1900" kern="1200">
            <a:latin typeface="Arial Nova Light" panose="020B0304020202020204" pitchFamily="34" charset="0"/>
          </a:endParaRPr>
        </a:p>
      </dsp:txBody>
      <dsp:txXfrm>
        <a:off x="4841532" y="1601092"/>
        <a:ext cx="3030878" cy="1455539"/>
      </dsp:txXfrm>
    </dsp:sp>
    <dsp:sp modelId="{FB1EBB61-96D8-45EF-9EDF-84E933CEFF59}">
      <dsp:nvSpPr>
        <dsp:cNvPr id="0" name=""/>
        <dsp:cNvSpPr/>
      </dsp:nvSpPr>
      <dsp:spPr>
        <a:xfrm>
          <a:off x="1574482" y="3056632"/>
          <a:ext cx="62979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6E9E01-1D7F-4D2F-9C8B-543F2FE74DDB}">
      <dsp:nvSpPr>
        <dsp:cNvPr id="0" name=""/>
        <dsp:cNvSpPr/>
      </dsp:nvSpPr>
      <dsp:spPr>
        <a:xfrm>
          <a:off x="1692568" y="3129408"/>
          <a:ext cx="3030878" cy="1455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CO" sz="1800" kern="1200">
              <a:latin typeface="Arial Nova Light" panose="020B0304020202020204" pitchFamily="34" charset="0"/>
            </a:rPr>
            <a:t>Mapeo de Actores de la Cadena de Cacao</a:t>
          </a:r>
        </a:p>
      </dsp:txBody>
      <dsp:txXfrm>
        <a:off x="1692568" y="3129408"/>
        <a:ext cx="3030878" cy="1455539"/>
      </dsp:txXfrm>
    </dsp:sp>
    <dsp:sp modelId="{E8BAD24B-0E5E-4953-9DC9-3F5BE0E202C5}">
      <dsp:nvSpPr>
        <dsp:cNvPr id="0" name=""/>
        <dsp:cNvSpPr/>
      </dsp:nvSpPr>
      <dsp:spPr>
        <a:xfrm>
          <a:off x="4841532" y="3129408"/>
          <a:ext cx="3030878" cy="1455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CO" sz="1900" b="0" i="0" kern="1200" baseline="0">
              <a:latin typeface="Arial Nova Light" panose="020B0304020202020204" pitchFamily="34" charset="0"/>
              <a:hlinkClick xmlns:r="http://schemas.openxmlformats.org/officeDocument/2006/relationships" r:id="rId3"/>
            </a:rPr>
            <a:t>Directorio Nacional de Actores de la Cadena de Cacao y sus derivados.</a:t>
          </a:r>
          <a:endParaRPr lang="es-CO" sz="1900" kern="1200">
            <a:latin typeface="Arial Nova Light" panose="020B0304020202020204" pitchFamily="34" charset="0"/>
          </a:endParaRPr>
        </a:p>
      </dsp:txBody>
      <dsp:txXfrm>
        <a:off x="4841532" y="3129408"/>
        <a:ext cx="3030878" cy="1455539"/>
      </dsp:txXfrm>
    </dsp:sp>
    <dsp:sp modelId="{63D9723F-6437-4E1B-9A31-D5F3CEE610AD}">
      <dsp:nvSpPr>
        <dsp:cNvPr id="0" name=""/>
        <dsp:cNvSpPr/>
      </dsp:nvSpPr>
      <dsp:spPr>
        <a:xfrm>
          <a:off x="1574482" y="4584948"/>
          <a:ext cx="62979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81EC6-589F-4EDE-AA37-3D19194F7C69}">
      <dsp:nvSpPr>
        <dsp:cNvPr id="0" name=""/>
        <dsp:cNvSpPr/>
      </dsp:nvSpPr>
      <dsp:spPr>
        <a:xfrm>
          <a:off x="-5079799" y="-778211"/>
          <a:ext cx="6049511" cy="6049511"/>
        </a:xfrm>
        <a:prstGeom prst="blockArc">
          <a:avLst>
            <a:gd name="adj1" fmla="val 18900000"/>
            <a:gd name="adj2" fmla="val 2700000"/>
            <a:gd name="adj3" fmla="val 357"/>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338785-FB5A-4454-B833-7EFC26036502}">
      <dsp:nvSpPr>
        <dsp:cNvPr id="0" name=""/>
        <dsp:cNvSpPr/>
      </dsp:nvSpPr>
      <dsp:spPr>
        <a:xfrm>
          <a:off x="424188" y="280728"/>
          <a:ext cx="9054181" cy="56181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5941" tIns="45720" rIns="45720" bIns="45720" numCol="1" spcCol="1270" anchor="ctr" anchorCtr="0">
          <a:noAutofit/>
        </a:bodyPr>
        <a:lstStyle/>
        <a:p>
          <a:pPr marL="0" lvl="0" indent="0" algn="l" defTabSz="800100">
            <a:lnSpc>
              <a:spcPct val="90000"/>
            </a:lnSpc>
            <a:spcBef>
              <a:spcPct val="0"/>
            </a:spcBef>
            <a:spcAft>
              <a:spcPct val="35000"/>
            </a:spcAft>
            <a:buNone/>
          </a:pPr>
          <a:r>
            <a:rPr lang="es-CO" sz="1800" b="0" kern="1200">
              <a:latin typeface="Arial Nova Light" panose="020B0304020202020204" pitchFamily="34" charset="0"/>
            </a:rPr>
            <a:t>Implementación de políticas y estrategias adecuadas </a:t>
          </a:r>
        </a:p>
      </dsp:txBody>
      <dsp:txXfrm>
        <a:off x="424188" y="280728"/>
        <a:ext cx="9054181" cy="561815"/>
      </dsp:txXfrm>
    </dsp:sp>
    <dsp:sp modelId="{13BF170C-E709-4C0E-917B-B966B1B0F256}">
      <dsp:nvSpPr>
        <dsp:cNvPr id="0" name=""/>
        <dsp:cNvSpPr/>
      </dsp:nvSpPr>
      <dsp:spPr>
        <a:xfrm>
          <a:off x="73053" y="210501"/>
          <a:ext cx="702269" cy="70226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9384C1-FD71-46BF-A8A6-56D69C420CB1}">
      <dsp:nvSpPr>
        <dsp:cNvPr id="0" name=""/>
        <dsp:cNvSpPr/>
      </dsp:nvSpPr>
      <dsp:spPr>
        <a:xfrm>
          <a:off x="826769" y="842597"/>
          <a:ext cx="8651600" cy="112298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5941" tIns="45720" rIns="45720" bIns="45720" numCol="1" spcCol="1270" anchor="ctr" anchorCtr="0">
          <a:noAutofit/>
        </a:bodyPr>
        <a:lstStyle/>
        <a:p>
          <a:pPr marL="0" lvl="0" indent="0" algn="l" defTabSz="800100">
            <a:lnSpc>
              <a:spcPct val="90000"/>
            </a:lnSpc>
            <a:spcBef>
              <a:spcPct val="0"/>
            </a:spcBef>
            <a:spcAft>
              <a:spcPct val="35000"/>
            </a:spcAft>
            <a:buNone/>
          </a:pPr>
          <a:r>
            <a:rPr lang="es-CO" sz="1800" b="1" kern="1200">
              <a:latin typeface="Arial Nova Light" panose="020B0304020202020204" pitchFamily="34" charset="0"/>
            </a:rPr>
            <a:t>Consolidación de capacidades de organizaciones de productores seleccionadas</a:t>
          </a:r>
        </a:p>
      </dsp:txBody>
      <dsp:txXfrm>
        <a:off x="826769" y="842597"/>
        <a:ext cx="8651600" cy="1122985"/>
      </dsp:txXfrm>
    </dsp:sp>
    <dsp:sp modelId="{7243BCB7-1893-4FFB-897F-D3C2BCC40D5C}">
      <dsp:nvSpPr>
        <dsp:cNvPr id="0" name=""/>
        <dsp:cNvSpPr/>
      </dsp:nvSpPr>
      <dsp:spPr>
        <a:xfrm>
          <a:off x="475634" y="1052955"/>
          <a:ext cx="702269" cy="70226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465213-9837-4CE0-AD2D-A0921D86E17A}">
      <dsp:nvSpPr>
        <dsp:cNvPr id="0" name=""/>
        <dsp:cNvSpPr/>
      </dsp:nvSpPr>
      <dsp:spPr>
        <a:xfrm>
          <a:off x="950329" y="1965636"/>
          <a:ext cx="8528041" cy="56181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5941" tIns="45720" rIns="45720" bIns="45720" numCol="1" spcCol="1270" anchor="ctr" anchorCtr="0">
          <a:noAutofit/>
        </a:bodyPr>
        <a:lstStyle/>
        <a:p>
          <a:pPr marL="0" lvl="0" indent="0" algn="l" defTabSz="800100">
            <a:lnSpc>
              <a:spcPct val="90000"/>
            </a:lnSpc>
            <a:spcBef>
              <a:spcPct val="0"/>
            </a:spcBef>
            <a:spcAft>
              <a:spcPct val="35000"/>
            </a:spcAft>
            <a:buNone/>
          </a:pPr>
          <a:r>
            <a:rPr lang="es-CO" sz="1800" kern="1200">
              <a:latin typeface="Arial Nova Light" panose="020B0304020202020204" pitchFamily="34" charset="0"/>
            </a:rPr>
            <a:t>Fomento de sinergias entre actores clave</a:t>
          </a:r>
        </a:p>
      </dsp:txBody>
      <dsp:txXfrm>
        <a:off x="950329" y="1965636"/>
        <a:ext cx="8528041" cy="561815"/>
      </dsp:txXfrm>
    </dsp:sp>
    <dsp:sp modelId="{C99A4FB3-BC9A-4584-99C0-ECA1CAA8A606}">
      <dsp:nvSpPr>
        <dsp:cNvPr id="0" name=""/>
        <dsp:cNvSpPr/>
      </dsp:nvSpPr>
      <dsp:spPr>
        <a:xfrm>
          <a:off x="599194" y="1895409"/>
          <a:ext cx="702269" cy="70226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599523-641A-4135-9042-E5BE822E94D3}">
      <dsp:nvSpPr>
        <dsp:cNvPr id="0" name=""/>
        <dsp:cNvSpPr/>
      </dsp:nvSpPr>
      <dsp:spPr>
        <a:xfrm>
          <a:off x="826769" y="2808090"/>
          <a:ext cx="8651600" cy="56181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5941" tIns="45720" rIns="45720" bIns="45720" numCol="1" spcCol="1270" anchor="ctr" anchorCtr="0">
          <a:noAutofit/>
        </a:bodyPr>
        <a:lstStyle/>
        <a:p>
          <a:pPr marL="0" lvl="0" indent="0" algn="l" defTabSz="800100">
            <a:lnSpc>
              <a:spcPct val="90000"/>
            </a:lnSpc>
            <a:spcBef>
              <a:spcPct val="0"/>
            </a:spcBef>
            <a:spcAft>
              <a:spcPct val="35000"/>
            </a:spcAft>
            <a:buNone/>
          </a:pPr>
          <a:r>
            <a:rPr lang="es-CO" sz="1800" kern="1200">
              <a:latin typeface="Arial Nova Light" panose="020B0304020202020204" pitchFamily="34" charset="0"/>
            </a:rPr>
            <a:t>Promoción de iniciativas de producción de cacao orgánico, sostenible y de comercio justo </a:t>
          </a:r>
        </a:p>
      </dsp:txBody>
      <dsp:txXfrm>
        <a:off x="826769" y="2808090"/>
        <a:ext cx="8651600" cy="561815"/>
      </dsp:txXfrm>
    </dsp:sp>
    <dsp:sp modelId="{AD605DF4-5501-4F9E-B561-43FBEC69FBF8}">
      <dsp:nvSpPr>
        <dsp:cNvPr id="0" name=""/>
        <dsp:cNvSpPr/>
      </dsp:nvSpPr>
      <dsp:spPr>
        <a:xfrm>
          <a:off x="475634" y="2737863"/>
          <a:ext cx="702269" cy="70226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21E4C4-945E-4919-8CF8-F04181803FA9}">
      <dsp:nvSpPr>
        <dsp:cNvPr id="0" name=""/>
        <dsp:cNvSpPr/>
      </dsp:nvSpPr>
      <dsp:spPr>
        <a:xfrm>
          <a:off x="424188" y="3650544"/>
          <a:ext cx="9054181" cy="56181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5941" tIns="45720" rIns="45720" bIns="45720" numCol="1" spcCol="1270" anchor="ctr" anchorCtr="0">
          <a:noAutofit/>
        </a:bodyPr>
        <a:lstStyle/>
        <a:p>
          <a:pPr marL="0" lvl="0" indent="0" algn="l" defTabSz="800100">
            <a:lnSpc>
              <a:spcPct val="90000"/>
            </a:lnSpc>
            <a:spcBef>
              <a:spcPct val="0"/>
            </a:spcBef>
            <a:spcAft>
              <a:spcPct val="35000"/>
            </a:spcAft>
            <a:buNone/>
          </a:pPr>
          <a:r>
            <a:rPr lang="es-CO" sz="1800" kern="1200">
              <a:latin typeface="Arial Nova Light" panose="020B0304020202020204" pitchFamily="34" charset="0"/>
            </a:rPr>
            <a:t>Intercambio de experiencias entre los tres países </a:t>
          </a:r>
        </a:p>
      </dsp:txBody>
      <dsp:txXfrm>
        <a:off x="424188" y="3650544"/>
        <a:ext cx="9054181" cy="561815"/>
      </dsp:txXfrm>
    </dsp:sp>
    <dsp:sp modelId="{2A4C06E2-06E7-498C-BA84-2B6C851AD8C5}">
      <dsp:nvSpPr>
        <dsp:cNvPr id="0" name=""/>
        <dsp:cNvSpPr/>
      </dsp:nvSpPr>
      <dsp:spPr>
        <a:xfrm>
          <a:off x="73053" y="3580317"/>
          <a:ext cx="702269" cy="70226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3A7D6-C9C0-487D-ACCA-1FACFD8870ED}">
      <dsp:nvSpPr>
        <dsp:cNvPr id="0" name=""/>
        <dsp:cNvSpPr/>
      </dsp:nvSpPr>
      <dsp:spPr>
        <a:xfrm>
          <a:off x="3474" y="0"/>
          <a:ext cx="4232899" cy="784148"/>
        </a:xfrm>
        <a:prstGeom prst="chevron">
          <a:avLst/>
        </a:prstGeom>
        <a:solidFill>
          <a:schemeClr val="accent2">
            <a:lumMod val="60000"/>
            <a:lumOff val="4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CO" sz="1800" kern="1200">
              <a:latin typeface="Arial Nova Light" panose="020B0304020202020204" pitchFamily="34" charset="0"/>
            </a:rPr>
            <a:t>Estrategia</a:t>
          </a:r>
        </a:p>
      </dsp:txBody>
      <dsp:txXfrm>
        <a:off x="395548" y="0"/>
        <a:ext cx="3448751" cy="784148"/>
      </dsp:txXfrm>
    </dsp:sp>
    <dsp:sp modelId="{0F8DF029-3D35-421C-9A0F-1410F55C1127}">
      <dsp:nvSpPr>
        <dsp:cNvPr id="0" name=""/>
        <dsp:cNvSpPr/>
      </dsp:nvSpPr>
      <dsp:spPr>
        <a:xfrm>
          <a:off x="3813083" y="0"/>
          <a:ext cx="4232899" cy="784148"/>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CO" sz="1800" kern="1200">
              <a:latin typeface="Arial Nova Light" panose="020B0304020202020204" pitchFamily="34" charset="0"/>
            </a:rPr>
            <a:t>Consolidación capacidades organizaciones cacaoteras </a:t>
          </a:r>
        </a:p>
      </dsp:txBody>
      <dsp:txXfrm>
        <a:off x="4205157" y="0"/>
        <a:ext cx="3448751" cy="784148"/>
      </dsp:txXfrm>
    </dsp:sp>
    <dsp:sp modelId="{B18CFDD4-904C-4365-8CFE-C06F701B7AE5}">
      <dsp:nvSpPr>
        <dsp:cNvPr id="0" name=""/>
        <dsp:cNvSpPr/>
      </dsp:nvSpPr>
      <dsp:spPr>
        <a:xfrm>
          <a:off x="7622692" y="0"/>
          <a:ext cx="4232899" cy="784148"/>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CO" sz="1800" kern="1200">
              <a:latin typeface="Arial Nova Light" panose="020B0304020202020204" pitchFamily="34" charset="0"/>
            </a:rPr>
            <a:t>Diseño mecanismo de financiamiento</a:t>
          </a:r>
        </a:p>
      </dsp:txBody>
      <dsp:txXfrm>
        <a:off x="8014766" y="0"/>
        <a:ext cx="3448751" cy="7841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E3B99-15E7-4AD9-94E4-A48269942F1F}">
      <dsp:nvSpPr>
        <dsp:cNvPr id="0" name=""/>
        <dsp:cNvSpPr/>
      </dsp:nvSpPr>
      <dsp:spPr>
        <a:xfrm>
          <a:off x="0" y="0"/>
          <a:ext cx="3603427" cy="55049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CO" sz="2000" kern="1200">
              <a:latin typeface="Arial Nova Light" panose="020B0304020202020204" pitchFamily="34" charset="0"/>
            </a:rPr>
            <a:t>Preselección - Diagnóstico</a:t>
          </a:r>
        </a:p>
      </dsp:txBody>
      <dsp:txXfrm>
        <a:off x="0" y="0"/>
        <a:ext cx="3603427" cy="1651472"/>
      </dsp:txXfrm>
    </dsp:sp>
    <dsp:sp modelId="{8E928384-33D5-4798-9357-0986A985CC36}">
      <dsp:nvSpPr>
        <dsp:cNvPr id="0" name=""/>
        <dsp:cNvSpPr/>
      </dsp:nvSpPr>
      <dsp:spPr>
        <a:xfrm>
          <a:off x="360342" y="1651942"/>
          <a:ext cx="2882741" cy="1081493"/>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s-CO" sz="1600" kern="1200">
              <a:latin typeface="Arial Nova Light" panose="020B0304020202020204" pitchFamily="34" charset="0"/>
              <a:hlinkClick xmlns:r="http://schemas.openxmlformats.org/officeDocument/2006/relationships" r:id="rId1"/>
            </a:rPr>
            <a:t>Directorio Nacional Organizaciones Cacaoteras</a:t>
          </a:r>
          <a:r>
            <a:rPr lang="es-CO" sz="1600" kern="1200">
              <a:latin typeface="Arial Nova Light" panose="020B0304020202020204" pitchFamily="34" charset="0"/>
            </a:rPr>
            <a:t>  </a:t>
          </a:r>
        </a:p>
        <a:p>
          <a:pPr marL="0" lvl="0" indent="0" algn="ctr" defTabSz="711200" rtl="0">
            <a:lnSpc>
              <a:spcPct val="90000"/>
            </a:lnSpc>
            <a:spcBef>
              <a:spcPct val="0"/>
            </a:spcBef>
            <a:spcAft>
              <a:spcPct val="35000"/>
            </a:spcAft>
            <a:buNone/>
          </a:pPr>
          <a:r>
            <a:rPr lang="es-CO" sz="1600" b="1" kern="1200">
              <a:latin typeface="Arial Nova Light" panose="020B0304020202020204" pitchFamily="34" charset="0"/>
            </a:rPr>
            <a:t>247</a:t>
          </a:r>
          <a:r>
            <a:rPr lang="es-CO" sz="1600" kern="1200">
              <a:latin typeface="Arial Nova Light" panose="020B0304020202020204" pitchFamily="34" charset="0"/>
            </a:rPr>
            <a:t> Organizaciones </a:t>
          </a:r>
        </a:p>
      </dsp:txBody>
      <dsp:txXfrm>
        <a:off x="392018" y="1683618"/>
        <a:ext cx="2819389" cy="1018141"/>
      </dsp:txXfrm>
    </dsp:sp>
    <dsp:sp modelId="{714E7F10-8691-43AE-BB2B-511053DB215F}">
      <dsp:nvSpPr>
        <dsp:cNvPr id="0" name=""/>
        <dsp:cNvSpPr/>
      </dsp:nvSpPr>
      <dsp:spPr>
        <a:xfrm>
          <a:off x="378158" y="2941728"/>
          <a:ext cx="2882741" cy="1081493"/>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s-ES" sz="1600" kern="1200">
              <a:solidFill>
                <a:prstClr val="black">
                  <a:hueOff val="0"/>
                  <a:satOff val="0"/>
                  <a:lumOff val="0"/>
                  <a:alphaOff val="0"/>
                </a:prstClr>
              </a:solidFill>
              <a:latin typeface="Arial Nova Light" panose="020B0304020202020204" pitchFamily="34" charset="0"/>
              <a:ea typeface="+mn-ea"/>
              <a:cs typeface="+mn-cs"/>
              <a:hlinkClick xmlns:r="http://schemas.openxmlformats.org/officeDocument/2006/relationships" r:id="rId2">
                <a:extLst>
                  <a:ext uri="{A12FA001-AC4F-418D-AE19-62706E023703}">
                    <ahyp:hlinkClr xmlns:ahyp="http://schemas.microsoft.com/office/drawing/2018/hyperlinkcolor" val="tx"/>
                  </a:ext>
                </a:extLst>
              </a:hlinkClick>
            </a:rPr>
            <a:t>Caracterización Nacional  OP</a:t>
          </a:r>
          <a:r>
            <a:rPr lang="es-ES" sz="1600" kern="1200">
              <a:solidFill>
                <a:prstClr val="black">
                  <a:hueOff val="0"/>
                  <a:satOff val="0"/>
                  <a:lumOff val="0"/>
                  <a:alphaOff val="0"/>
                </a:prstClr>
              </a:solidFill>
              <a:latin typeface="Arial Nova Light" panose="020B0304020202020204" pitchFamily="34" charset="0"/>
              <a:ea typeface="+mn-ea"/>
              <a:cs typeface="+mn-cs"/>
            </a:rPr>
            <a:t> </a:t>
          </a:r>
        </a:p>
        <a:p>
          <a:pPr marL="0" lvl="0" algn="ctr" defTabSz="711200" rtl="0">
            <a:lnSpc>
              <a:spcPct val="90000"/>
            </a:lnSpc>
            <a:spcBef>
              <a:spcPct val="0"/>
            </a:spcBef>
            <a:spcAft>
              <a:spcPct val="35000"/>
            </a:spcAft>
            <a:buNone/>
          </a:pPr>
          <a:r>
            <a:rPr lang="es-ES" sz="1600" b="1" kern="1200">
              <a:latin typeface="Arial Nova Light" panose="020B0304020202020204" pitchFamily="34" charset="0"/>
            </a:rPr>
            <a:t>110 </a:t>
          </a:r>
          <a:r>
            <a:rPr lang="es-ES" sz="1600" kern="1200">
              <a:latin typeface="Arial Nova Light" panose="020B0304020202020204" pitchFamily="34" charset="0"/>
            </a:rPr>
            <a:t>Organizaciones</a:t>
          </a:r>
          <a:endParaRPr lang="es-CO" sz="1600" kern="1200">
            <a:latin typeface="Arial Nova Light" panose="020B0304020202020204" pitchFamily="34" charset="0"/>
          </a:endParaRPr>
        </a:p>
      </dsp:txBody>
      <dsp:txXfrm>
        <a:off x="409834" y="2973404"/>
        <a:ext cx="2819389" cy="1018141"/>
      </dsp:txXfrm>
    </dsp:sp>
    <dsp:sp modelId="{2052C824-EE43-46B3-B843-9D29BF1583CF}">
      <dsp:nvSpPr>
        <dsp:cNvPr id="0" name=""/>
        <dsp:cNvSpPr/>
      </dsp:nvSpPr>
      <dsp:spPr>
        <a:xfrm>
          <a:off x="360342" y="4147697"/>
          <a:ext cx="2882741" cy="1081493"/>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s-CO" sz="1600" b="1" kern="1200">
              <a:latin typeface="Arial Nova Light" panose="020B0304020202020204" pitchFamily="34" charset="0"/>
            </a:rPr>
            <a:t>Selección</a:t>
          </a:r>
          <a:r>
            <a:rPr lang="es-CO" sz="1600" kern="1200">
              <a:latin typeface="Arial Nova Light" panose="020B0304020202020204" pitchFamily="34" charset="0"/>
            </a:rPr>
            <a:t> </a:t>
          </a:r>
          <a:r>
            <a:rPr lang="es-CO" sz="1600" b="1" kern="1200">
              <a:latin typeface="Arial Nova Light" panose="020B0304020202020204" pitchFamily="34" charset="0"/>
            </a:rPr>
            <a:t>15</a:t>
          </a:r>
        </a:p>
        <a:p>
          <a:pPr marL="0" lvl="0" indent="0" algn="ctr" defTabSz="711200" rtl="0">
            <a:lnSpc>
              <a:spcPct val="90000"/>
            </a:lnSpc>
            <a:spcBef>
              <a:spcPct val="0"/>
            </a:spcBef>
            <a:spcAft>
              <a:spcPct val="35000"/>
            </a:spcAft>
            <a:buNone/>
          </a:pPr>
          <a:r>
            <a:rPr lang="es-CO" sz="1600" kern="1200">
              <a:latin typeface="Arial Nova Light" panose="020B0304020202020204" pitchFamily="34" charset="0"/>
            </a:rPr>
            <a:t> Organizaciones Cacaoteras </a:t>
          </a:r>
        </a:p>
      </dsp:txBody>
      <dsp:txXfrm>
        <a:off x="392018" y="4179373"/>
        <a:ext cx="2819389" cy="101814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E638D-A9E0-4304-ADE1-91920F64AB83}">
      <dsp:nvSpPr>
        <dsp:cNvPr id="0" name=""/>
        <dsp:cNvSpPr/>
      </dsp:nvSpPr>
      <dsp:spPr>
        <a:xfrm>
          <a:off x="1781284" y="466"/>
          <a:ext cx="1431786" cy="143178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8796" tIns="13970" rIns="78796" bIns="13970" numCol="1" spcCol="1270" anchor="ctr" anchorCtr="0">
          <a:noAutofit/>
        </a:bodyPr>
        <a:lstStyle/>
        <a:p>
          <a:pPr marL="0" lvl="0" indent="0" algn="ctr" defTabSz="488950">
            <a:lnSpc>
              <a:spcPct val="90000"/>
            </a:lnSpc>
            <a:spcBef>
              <a:spcPct val="0"/>
            </a:spcBef>
            <a:spcAft>
              <a:spcPct val="35000"/>
            </a:spcAft>
            <a:buNone/>
          </a:pPr>
          <a:r>
            <a:rPr lang="es-CO" sz="1100" b="0" i="0" kern="1200">
              <a:latin typeface="Arial Nova Light" panose="020B0304020202020204" pitchFamily="34" charset="0"/>
            </a:rPr>
            <a:t>1. Iniciación</a:t>
          </a:r>
          <a:endParaRPr lang="es-CO" sz="1100" b="0" kern="1200">
            <a:latin typeface="Arial Nova Light" panose="020B0304020202020204" pitchFamily="34" charset="0"/>
          </a:endParaRPr>
        </a:p>
      </dsp:txBody>
      <dsp:txXfrm>
        <a:off x="1990964" y="210146"/>
        <a:ext cx="1012426" cy="1012426"/>
      </dsp:txXfrm>
    </dsp:sp>
    <dsp:sp modelId="{40FB1AFB-2112-428C-8E59-F265F03E0AA3}">
      <dsp:nvSpPr>
        <dsp:cNvPr id="0" name=""/>
        <dsp:cNvSpPr/>
      </dsp:nvSpPr>
      <dsp:spPr>
        <a:xfrm>
          <a:off x="2926714" y="466"/>
          <a:ext cx="1431786" cy="1431786"/>
        </a:xfrm>
        <a:prstGeom prst="ellipse">
          <a:avLst/>
        </a:prstGeom>
        <a:solidFill>
          <a:schemeClr val="accent2">
            <a:alpha val="50000"/>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8796" tIns="13970" rIns="78796" bIns="13970" numCol="1" spcCol="1270" anchor="ctr" anchorCtr="0">
          <a:noAutofit/>
        </a:bodyPr>
        <a:lstStyle/>
        <a:p>
          <a:pPr marL="0" lvl="0" indent="0" algn="ctr" defTabSz="488950">
            <a:lnSpc>
              <a:spcPct val="90000"/>
            </a:lnSpc>
            <a:spcBef>
              <a:spcPct val="0"/>
            </a:spcBef>
            <a:spcAft>
              <a:spcPct val="35000"/>
            </a:spcAft>
            <a:buNone/>
          </a:pPr>
          <a:r>
            <a:rPr lang="es-CO" sz="1100" b="0" i="0" kern="1200">
              <a:latin typeface="Arial Nova Light" panose="020B0304020202020204" pitchFamily="34" charset="0"/>
            </a:rPr>
            <a:t>2. Desarrollo</a:t>
          </a:r>
          <a:endParaRPr lang="es-CO" sz="1100" b="0" kern="1200">
            <a:latin typeface="Arial Nova Light" panose="020B0304020202020204" pitchFamily="34" charset="0"/>
          </a:endParaRPr>
        </a:p>
      </dsp:txBody>
      <dsp:txXfrm>
        <a:off x="3136394" y="210146"/>
        <a:ext cx="1012426" cy="1012426"/>
      </dsp:txXfrm>
    </dsp:sp>
    <dsp:sp modelId="{67F47BAB-3B21-46D9-A0D1-101F781CAED0}">
      <dsp:nvSpPr>
        <dsp:cNvPr id="0" name=""/>
        <dsp:cNvSpPr/>
      </dsp:nvSpPr>
      <dsp:spPr>
        <a:xfrm>
          <a:off x="4072143" y="466"/>
          <a:ext cx="1431786" cy="1431786"/>
        </a:xfrm>
        <a:prstGeom prst="ellipse">
          <a:avLst/>
        </a:prstGeom>
        <a:solidFill>
          <a:schemeClr val="accent2">
            <a:alpha val="50000"/>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8796" tIns="13970" rIns="78796" bIns="13970" numCol="1" spcCol="1270" anchor="ctr" anchorCtr="0">
          <a:noAutofit/>
        </a:bodyPr>
        <a:lstStyle/>
        <a:p>
          <a:pPr marL="0" lvl="0" indent="0" algn="ctr" defTabSz="488950">
            <a:lnSpc>
              <a:spcPct val="90000"/>
            </a:lnSpc>
            <a:spcBef>
              <a:spcPct val="0"/>
            </a:spcBef>
            <a:spcAft>
              <a:spcPct val="35000"/>
            </a:spcAft>
            <a:buNone/>
          </a:pPr>
          <a:r>
            <a:rPr lang="es-CO" sz="1100" b="0" i="0" kern="1200">
              <a:latin typeface="Arial Nova Light" panose="020B0304020202020204" pitchFamily="34" charset="0"/>
            </a:rPr>
            <a:t>3. Consolidación</a:t>
          </a:r>
          <a:endParaRPr lang="es-CO" sz="1100" b="0" kern="1200">
            <a:latin typeface="Arial Nova Light" panose="020B0304020202020204" pitchFamily="34" charset="0"/>
          </a:endParaRPr>
        </a:p>
      </dsp:txBody>
      <dsp:txXfrm>
        <a:off x="4281823" y="210146"/>
        <a:ext cx="1012426" cy="101242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D9B86-A549-42B1-ADFE-76F4E3B78D78}">
      <dsp:nvSpPr>
        <dsp:cNvPr id="0" name=""/>
        <dsp:cNvSpPr/>
      </dsp:nvSpPr>
      <dsp:spPr>
        <a:xfrm>
          <a:off x="3038" y="0"/>
          <a:ext cx="3702137" cy="609929"/>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CO" sz="1600" kern="1200">
              <a:latin typeface="Arial Nova Light" panose="020B0304020202020204" pitchFamily="34" charset="0"/>
            </a:rPr>
            <a:t>Estrategia</a:t>
          </a:r>
        </a:p>
      </dsp:txBody>
      <dsp:txXfrm>
        <a:off x="308003" y="0"/>
        <a:ext cx="3092208" cy="609929"/>
      </dsp:txXfrm>
    </dsp:sp>
    <dsp:sp modelId="{86F80F7E-057E-4E68-9F7A-6E118CCC1A7A}">
      <dsp:nvSpPr>
        <dsp:cNvPr id="0" name=""/>
        <dsp:cNvSpPr/>
      </dsp:nvSpPr>
      <dsp:spPr>
        <a:xfrm>
          <a:off x="3334961" y="0"/>
          <a:ext cx="3702137" cy="609929"/>
        </a:xfrm>
        <a:prstGeom prst="chevron">
          <a:avLst/>
        </a:prstGeom>
        <a:solidFill>
          <a:schemeClr val="accent2">
            <a:lumMod val="60000"/>
            <a:lumOff val="4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CO" sz="1600" kern="1200">
              <a:latin typeface="Arial Nova Light" panose="020B0304020202020204" pitchFamily="34" charset="0"/>
            </a:rPr>
            <a:t>Consolidación capacidades organizaciones cacaoteras </a:t>
          </a:r>
        </a:p>
      </dsp:txBody>
      <dsp:txXfrm>
        <a:off x="3639926" y="0"/>
        <a:ext cx="3092208" cy="609929"/>
      </dsp:txXfrm>
    </dsp:sp>
    <dsp:sp modelId="{D4AC729A-33D7-44BC-B949-EDC8D045CEE9}">
      <dsp:nvSpPr>
        <dsp:cNvPr id="0" name=""/>
        <dsp:cNvSpPr/>
      </dsp:nvSpPr>
      <dsp:spPr>
        <a:xfrm>
          <a:off x="6666885" y="0"/>
          <a:ext cx="3702137" cy="609929"/>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CO" sz="1600" kern="1200">
              <a:latin typeface="Arial Nova Light" panose="020B0304020202020204" pitchFamily="34" charset="0"/>
            </a:rPr>
            <a:t>Diseño mecanismo de financiamiento</a:t>
          </a:r>
        </a:p>
      </dsp:txBody>
      <dsp:txXfrm>
        <a:off x="6971850" y="0"/>
        <a:ext cx="3092208" cy="60992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81EC6-589F-4EDE-AA37-3D19194F7C69}">
      <dsp:nvSpPr>
        <dsp:cNvPr id="0" name=""/>
        <dsp:cNvSpPr/>
      </dsp:nvSpPr>
      <dsp:spPr>
        <a:xfrm>
          <a:off x="-5079799" y="-778211"/>
          <a:ext cx="6049511" cy="6049511"/>
        </a:xfrm>
        <a:prstGeom prst="blockArc">
          <a:avLst>
            <a:gd name="adj1" fmla="val 18900000"/>
            <a:gd name="adj2" fmla="val 2700000"/>
            <a:gd name="adj3" fmla="val 357"/>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338785-FB5A-4454-B833-7EFC26036502}">
      <dsp:nvSpPr>
        <dsp:cNvPr id="0" name=""/>
        <dsp:cNvSpPr/>
      </dsp:nvSpPr>
      <dsp:spPr>
        <a:xfrm>
          <a:off x="424188" y="280728"/>
          <a:ext cx="9054181" cy="56181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5941" tIns="45720" rIns="45720" bIns="45720" numCol="1" spcCol="1270" anchor="ctr" anchorCtr="0">
          <a:noAutofit/>
        </a:bodyPr>
        <a:lstStyle/>
        <a:p>
          <a:pPr marL="0" lvl="0" indent="0" algn="l" defTabSz="800100">
            <a:lnSpc>
              <a:spcPct val="90000"/>
            </a:lnSpc>
            <a:spcBef>
              <a:spcPct val="0"/>
            </a:spcBef>
            <a:spcAft>
              <a:spcPct val="35000"/>
            </a:spcAft>
            <a:buNone/>
          </a:pPr>
          <a:r>
            <a:rPr lang="es-CO" sz="1800" b="0" kern="1200">
              <a:latin typeface="Arial Nova Light" panose="020B0304020202020204" pitchFamily="34" charset="0"/>
            </a:rPr>
            <a:t>Implementación de políticas y estrategias adecuadas </a:t>
          </a:r>
        </a:p>
      </dsp:txBody>
      <dsp:txXfrm>
        <a:off x="424188" y="280728"/>
        <a:ext cx="9054181" cy="561815"/>
      </dsp:txXfrm>
    </dsp:sp>
    <dsp:sp modelId="{13BF170C-E709-4C0E-917B-B966B1B0F256}">
      <dsp:nvSpPr>
        <dsp:cNvPr id="0" name=""/>
        <dsp:cNvSpPr/>
      </dsp:nvSpPr>
      <dsp:spPr>
        <a:xfrm>
          <a:off x="73053" y="210501"/>
          <a:ext cx="702269" cy="70226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9384C1-FD71-46BF-A8A6-56D69C420CB1}">
      <dsp:nvSpPr>
        <dsp:cNvPr id="0" name=""/>
        <dsp:cNvSpPr/>
      </dsp:nvSpPr>
      <dsp:spPr>
        <a:xfrm>
          <a:off x="826769" y="842597"/>
          <a:ext cx="8651600" cy="112298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5941" tIns="45720" rIns="45720" bIns="45720" numCol="1" spcCol="1270" anchor="ctr" anchorCtr="0">
          <a:noAutofit/>
        </a:bodyPr>
        <a:lstStyle/>
        <a:p>
          <a:pPr marL="0" lvl="0" indent="0" algn="l" defTabSz="800100">
            <a:lnSpc>
              <a:spcPct val="90000"/>
            </a:lnSpc>
            <a:spcBef>
              <a:spcPct val="0"/>
            </a:spcBef>
            <a:spcAft>
              <a:spcPct val="35000"/>
            </a:spcAft>
            <a:buNone/>
          </a:pPr>
          <a:r>
            <a:rPr lang="es-CO" sz="1800" kern="1200">
              <a:latin typeface="Arial Nova Light" panose="020B0304020202020204" pitchFamily="34" charset="0"/>
            </a:rPr>
            <a:t>Consolidación de capacidades de organizaciones de productores seleccionadas</a:t>
          </a:r>
        </a:p>
      </dsp:txBody>
      <dsp:txXfrm>
        <a:off x="826769" y="842597"/>
        <a:ext cx="8651600" cy="1122985"/>
      </dsp:txXfrm>
    </dsp:sp>
    <dsp:sp modelId="{7243BCB7-1893-4FFB-897F-D3C2BCC40D5C}">
      <dsp:nvSpPr>
        <dsp:cNvPr id="0" name=""/>
        <dsp:cNvSpPr/>
      </dsp:nvSpPr>
      <dsp:spPr>
        <a:xfrm>
          <a:off x="475634" y="1052955"/>
          <a:ext cx="702269" cy="70226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465213-9837-4CE0-AD2D-A0921D86E17A}">
      <dsp:nvSpPr>
        <dsp:cNvPr id="0" name=""/>
        <dsp:cNvSpPr/>
      </dsp:nvSpPr>
      <dsp:spPr>
        <a:xfrm>
          <a:off x="950329" y="1965636"/>
          <a:ext cx="8528041" cy="56181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5941" tIns="45720" rIns="45720" bIns="45720" numCol="1" spcCol="1270" anchor="ctr" anchorCtr="0">
          <a:noAutofit/>
        </a:bodyPr>
        <a:lstStyle/>
        <a:p>
          <a:pPr marL="0" lvl="0" indent="0" algn="l" defTabSz="800100">
            <a:lnSpc>
              <a:spcPct val="90000"/>
            </a:lnSpc>
            <a:spcBef>
              <a:spcPct val="0"/>
            </a:spcBef>
            <a:spcAft>
              <a:spcPct val="35000"/>
            </a:spcAft>
            <a:buNone/>
          </a:pPr>
          <a:r>
            <a:rPr lang="es-CO" sz="1800" b="1" kern="1200">
              <a:latin typeface="Arial Nova Light" panose="020B0304020202020204" pitchFamily="34" charset="0"/>
            </a:rPr>
            <a:t>Fomento de sinergias entre actores clave</a:t>
          </a:r>
        </a:p>
      </dsp:txBody>
      <dsp:txXfrm>
        <a:off x="950329" y="1965636"/>
        <a:ext cx="8528041" cy="561815"/>
      </dsp:txXfrm>
    </dsp:sp>
    <dsp:sp modelId="{C99A4FB3-BC9A-4584-99C0-ECA1CAA8A606}">
      <dsp:nvSpPr>
        <dsp:cNvPr id="0" name=""/>
        <dsp:cNvSpPr/>
      </dsp:nvSpPr>
      <dsp:spPr>
        <a:xfrm>
          <a:off x="599194" y="1895409"/>
          <a:ext cx="702269" cy="70226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599523-641A-4135-9042-E5BE822E94D3}">
      <dsp:nvSpPr>
        <dsp:cNvPr id="0" name=""/>
        <dsp:cNvSpPr/>
      </dsp:nvSpPr>
      <dsp:spPr>
        <a:xfrm>
          <a:off x="826769" y="2808090"/>
          <a:ext cx="8651600" cy="56181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5941" tIns="45720" rIns="45720" bIns="45720" numCol="1" spcCol="1270" anchor="ctr" anchorCtr="0">
          <a:noAutofit/>
        </a:bodyPr>
        <a:lstStyle/>
        <a:p>
          <a:pPr marL="0" lvl="0" indent="0" algn="l" defTabSz="800100">
            <a:lnSpc>
              <a:spcPct val="90000"/>
            </a:lnSpc>
            <a:spcBef>
              <a:spcPct val="0"/>
            </a:spcBef>
            <a:spcAft>
              <a:spcPct val="35000"/>
            </a:spcAft>
            <a:buNone/>
          </a:pPr>
          <a:r>
            <a:rPr lang="es-CO" sz="1800" kern="1200">
              <a:latin typeface="Arial Nova Light" panose="020B0304020202020204" pitchFamily="34" charset="0"/>
            </a:rPr>
            <a:t>Promoción de iniciativas de producción de cacao orgánico, sostenible y de comercio justo </a:t>
          </a:r>
        </a:p>
      </dsp:txBody>
      <dsp:txXfrm>
        <a:off x="826769" y="2808090"/>
        <a:ext cx="8651600" cy="561815"/>
      </dsp:txXfrm>
    </dsp:sp>
    <dsp:sp modelId="{AD605DF4-5501-4F9E-B561-43FBEC69FBF8}">
      <dsp:nvSpPr>
        <dsp:cNvPr id="0" name=""/>
        <dsp:cNvSpPr/>
      </dsp:nvSpPr>
      <dsp:spPr>
        <a:xfrm>
          <a:off x="475634" y="2737863"/>
          <a:ext cx="702269" cy="70226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21E4C4-945E-4919-8CF8-F04181803FA9}">
      <dsp:nvSpPr>
        <dsp:cNvPr id="0" name=""/>
        <dsp:cNvSpPr/>
      </dsp:nvSpPr>
      <dsp:spPr>
        <a:xfrm>
          <a:off x="424188" y="3650544"/>
          <a:ext cx="9054181" cy="56181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5941" tIns="45720" rIns="45720" bIns="45720" numCol="1" spcCol="1270" anchor="ctr" anchorCtr="0">
          <a:noAutofit/>
        </a:bodyPr>
        <a:lstStyle/>
        <a:p>
          <a:pPr marL="0" lvl="0" indent="0" algn="l" defTabSz="800100">
            <a:lnSpc>
              <a:spcPct val="90000"/>
            </a:lnSpc>
            <a:spcBef>
              <a:spcPct val="0"/>
            </a:spcBef>
            <a:spcAft>
              <a:spcPct val="35000"/>
            </a:spcAft>
            <a:buNone/>
          </a:pPr>
          <a:r>
            <a:rPr lang="es-CO" sz="1800" kern="1200">
              <a:latin typeface="Arial Nova Light" panose="020B0304020202020204" pitchFamily="34" charset="0"/>
            </a:rPr>
            <a:t>Intercambio de experiencias entre los tres países </a:t>
          </a:r>
        </a:p>
      </dsp:txBody>
      <dsp:txXfrm>
        <a:off x="424188" y="3650544"/>
        <a:ext cx="9054181" cy="561815"/>
      </dsp:txXfrm>
    </dsp:sp>
    <dsp:sp modelId="{2A4C06E2-06E7-498C-BA84-2B6C851AD8C5}">
      <dsp:nvSpPr>
        <dsp:cNvPr id="0" name=""/>
        <dsp:cNvSpPr/>
      </dsp:nvSpPr>
      <dsp:spPr>
        <a:xfrm>
          <a:off x="73053" y="3580317"/>
          <a:ext cx="702269" cy="70226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81EC6-589F-4EDE-AA37-3D19194F7C69}">
      <dsp:nvSpPr>
        <dsp:cNvPr id="0" name=""/>
        <dsp:cNvSpPr/>
      </dsp:nvSpPr>
      <dsp:spPr>
        <a:xfrm>
          <a:off x="-5079799" y="-778211"/>
          <a:ext cx="6049511" cy="6049511"/>
        </a:xfrm>
        <a:prstGeom prst="blockArc">
          <a:avLst>
            <a:gd name="adj1" fmla="val 18900000"/>
            <a:gd name="adj2" fmla="val 2700000"/>
            <a:gd name="adj3" fmla="val 357"/>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338785-FB5A-4454-B833-7EFC26036502}">
      <dsp:nvSpPr>
        <dsp:cNvPr id="0" name=""/>
        <dsp:cNvSpPr/>
      </dsp:nvSpPr>
      <dsp:spPr>
        <a:xfrm>
          <a:off x="424188" y="280728"/>
          <a:ext cx="9054181" cy="56181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5941" tIns="45720" rIns="45720" bIns="45720" numCol="1" spcCol="1270" anchor="ctr" anchorCtr="0">
          <a:noAutofit/>
        </a:bodyPr>
        <a:lstStyle/>
        <a:p>
          <a:pPr marL="0" lvl="0" indent="0" algn="l" defTabSz="800100">
            <a:lnSpc>
              <a:spcPct val="90000"/>
            </a:lnSpc>
            <a:spcBef>
              <a:spcPct val="0"/>
            </a:spcBef>
            <a:spcAft>
              <a:spcPct val="35000"/>
            </a:spcAft>
            <a:buNone/>
          </a:pPr>
          <a:r>
            <a:rPr lang="es-CO" sz="1800" b="1" kern="1200">
              <a:latin typeface="Arial Nova Light" panose="020B0304020202020204" pitchFamily="34" charset="0"/>
            </a:rPr>
            <a:t>Implementación de políticas y estrategias adecuadas </a:t>
          </a:r>
        </a:p>
      </dsp:txBody>
      <dsp:txXfrm>
        <a:off x="424188" y="280728"/>
        <a:ext cx="9054181" cy="561815"/>
      </dsp:txXfrm>
    </dsp:sp>
    <dsp:sp modelId="{13BF170C-E709-4C0E-917B-B966B1B0F256}">
      <dsp:nvSpPr>
        <dsp:cNvPr id="0" name=""/>
        <dsp:cNvSpPr/>
      </dsp:nvSpPr>
      <dsp:spPr>
        <a:xfrm>
          <a:off x="73053" y="210501"/>
          <a:ext cx="702269" cy="70226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9384C1-FD71-46BF-A8A6-56D69C420CB1}">
      <dsp:nvSpPr>
        <dsp:cNvPr id="0" name=""/>
        <dsp:cNvSpPr/>
      </dsp:nvSpPr>
      <dsp:spPr>
        <a:xfrm>
          <a:off x="826769" y="842597"/>
          <a:ext cx="8651600" cy="112298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5941" tIns="45720" rIns="45720" bIns="45720" numCol="1" spcCol="1270" anchor="ctr" anchorCtr="0">
          <a:noAutofit/>
        </a:bodyPr>
        <a:lstStyle/>
        <a:p>
          <a:pPr marL="0" lvl="0" indent="0" algn="l" defTabSz="800100">
            <a:lnSpc>
              <a:spcPct val="90000"/>
            </a:lnSpc>
            <a:spcBef>
              <a:spcPct val="0"/>
            </a:spcBef>
            <a:spcAft>
              <a:spcPct val="35000"/>
            </a:spcAft>
            <a:buNone/>
          </a:pPr>
          <a:r>
            <a:rPr lang="es-CO" sz="1800" kern="1200">
              <a:latin typeface="Arial Nova Light" panose="020B0304020202020204" pitchFamily="34" charset="0"/>
            </a:rPr>
            <a:t>Consolidación de capacidades de organizaciones de productores seleccionadas</a:t>
          </a:r>
        </a:p>
      </dsp:txBody>
      <dsp:txXfrm>
        <a:off x="826769" y="842597"/>
        <a:ext cx="8651600" cy="1122985"/>
      </dsp:txXfrm>
    </dsp:sp>
    <dsp:sp modelId="{7243BCB7-1893-4FFB-897F-D3C2BCC40D5C}">
      <dsp:nvSpPr>
        <dsp:cNvPr id="0" name=""/>
        <dsp:cNvSpPr/>
      </dsp:nvSpPr>
      <dsp:spPr>
        <a:xfrm>
          <a:off x="475634" y="1052955"/>
          <a:ext cx="702269" cy="70226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465213-9837-4CE0-AD2D-A0921D86E17A}">
      <dsp:nvSpPr>
        <dsp:cNvPr id="0" name=""/>
        <dsp:cNvSpPr/>
      </dsp:nvSpPr>
      <dsp:spPr>
        <a:xfrm>
          <a:off x="950329" y="1965636"/>
          <a:ext cx="8528041" cy="56181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5941" tIns="45720" rIns="45720" bIns="45720" numCol="1" spcCol="1270" anchor="ctr" anchorCtr="0">
          <a:noAutofit/>
        </a:bodyPr>
        <a:lstStyle/>
        <a:p>
          <a:pPr marL="0" lvl="0" indent="0" algn="l" defTabSz="800100">
            <a:lnSpc>
              <a:spcPct val="90000"/>
            </a:lnSpc>
            <a:spcBef>
              <a:spcPct val="0"/>
            </a:spcBef>
            <a:spcAft>
              <a:spcPct val="35000"/>
            </a:spcAft>
            <a:buNone/>
          </a:pPr>
          <a:r>
            <a:rPr lang="es-CO" sz="1800" kern="1200">
              <a:latin typeface="Arial Nova Light" panose="020B0304020202020204" pitchFamily="34" charset="0"/>
            </a:rPr>
            <a:t>Fomento de sinergias entre actores clave</a:t>
          </a:r>
        </a:p>
      </dsp:txBody>
      <dsp:txXfrm>
        <a:off x="950329" y="1965636"/>
        <a:ext cx="8528041" cy="561815"/>
      </dsp:txXfrm>
    </dsp:sp>
    <dsp:sp modelId="{C99A4FB3-BC9A-4584-99C0-ECA1CAA8A606}">
      <dsp:nvSpPr>
        <dsp:cNvPr id="0" name=""/>
        <dsp:cNvSpPr/>
      </dsp:nvSpPr>
      <dsp:spPr>
        <a:xfrm>
          <a:off x="599194" y="1895409"/>
          <a:ext cx="702269" cy="70226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599523-641A-4135-9042-E5BE822E94D3}">
      <dsp:nvSpPr>
        <dsp:cNvPr id="0" name=""/>
        <dsp:cNvSpPr/>
      </dsp:nvSpPr>
      <dsp:spPr>
        <a:xfrm>
          <a:off x="826769" y="2808090"/>
          <a:ext cx="8651600" cy="56181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5941" tIns="45720" rIns="45720" bIns="45720" numCol="1" spcCol="1270" anchor="ctr" anchorCtr="0">
          <a:noAutofit/>
        </a:bodyPr>
        <a:lstStyle/>
        <a:p>
          <a:pPr marL="0" lvl="0" indent="0" algn="l" defTabSz="800100">
            <a:lnSpc>
              <a:spcPct val="90000"/>
            </a:lnSpc>
            <a:spcBef>
              <a:spcPct val="0"/>
            </a:spcBef>
            <a:spcAft>
              <a:spcPct val="35000"/>
            </a:spcAft>
            <a:buNone/>
          </a:pPr>
          <a:r>
            <a:rPr lang="es-CO" sz="1800" kern="1200">
              <a:latin typeface="Arial Nova Light" panose="020B0304020202020204" pitchFamily="34" charset="0"/>
            </a:rPr>
            <a:t>Promoción de iniciativas de producción de cacao orgánico, sostenible y de comercio justo </a:t>
          </a:r>
        </a:p>
      </dsp:txBody>
      <dsp:txXfrm>
        <a:off x="826769" y="2808090"/>
        <a:ext cx="8651600" cy="561815"/>
      </dsp:txXfrm>
    </dsp:sp>
    <dsp:sp modelId="{AD605DF4-5501-4F9E-B561-43FBEC69FBF8}">
      <dsp:nvSpPr>
        <dsp:cNvPr id="0" name=""/>
        <dsp:cNvSpPr/>
      </dsp:nvSpPr>
      <dsp:spPr>
        <a:xfrm>
          <a:off x="475634" y="2737863"/>
          <a:ext cx="702269" cy="70226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21E4C4-945E-4919-8CF8-F04181803FA9}">
      <dsp:nvSpPr>
        <dsp:cNvPr id="0" name=""/>
        <dsp:cNvSpPr/>
      </dsp:nvSpPr>
      <dsp:spPr>
        <a:xfrm>
          <a:off x="424188" y="3650544"/>
          <a:ext cx="9054181" cy="561815"/>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45941" tIns="45720" rIns="45720" bIns="45720" numCol="1" spcCol="1270" anchor="ctr" anchorCtr="0">
          <a:noAutofit/>
        </a:bodyPr>
        <a:lstStyle/>
        <a:p>
          <a:pPr marL="0" lvl="0" indent="0" algn="l" defTabSz="800100">
            <a:lnSpc>
              <a:spcPct val="90000"/>
            </a:lnSpc>
            <a:spcBef>
              <a:spcPct val="0"/>
            </a:spcBef>
            <a:spcAft>
              <a:spcPct val="35000"/>
            </a:spcAft>
            <a:buNone/>
          </a:pPr>
          <a:r>
            <a:rPr lang="es-CO" sz="1800" kern="1200">
              <a:latin typeface="Arial Nova Light" panose="020B0304020202020204" pitchFamily="34" charset="0"/>
            </a:rPr>
            <a:t>Intercambio de experiencias entre los tres países </a:t>
          </a:r>
        </a:p>
      </dsp:txBody>
      <dsp:txXfrm>
        <a:off x="424188" y="3650544"/>
        <a:ext cx="9054181" cy="561815"/>
      </dsp:txXfrm>
    </dsp:sp>
    <dsp:sp modelId="{2A4C06E2-06E7-498C-BA84-2B6C851AD8C5}">
      <dsp:nvSpPr>
        <dsp:cNvPr id="0" name=""/>
        <dsp:cNvSpPr/>
      </dsp:nvSpPr>
      <dsp:spPr>
        <a:xfrm>
          <a:off x="73053" y="3580317"/>
          <a:ext cx="702269" cy="70226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9CEDC-4F1B-4F7A-8F74-6838F92C8B21}">
      <dsp:nvSpPr>
        <dsp:cNvPr id="0" name=""/>
        <dsp:cNvSpPr/>
      </dsp:nvSpPr>
      <dsp:spPr>
        <a:xfrm>
          <a:off x="0" y="871086"/>
          <a:ext cx="10668751" cy="1161448"/>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A894C9-4CDE-451A-95F8-847F24819B4E}">
      <dsp:nvSpPr>
        <dsp:cNvPr id="0" name=""/>
        <dsp:cNvSpPr/>
      </dsp:nvSpPr>
      <dsp:spPr>
        <a:xfrm>
          <a:off x="4688" y="0"/>
          <a:ext cx="3094354" cy="1161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1">
          <a:noAutofit/>
        </a:bodyPr>
        <a:lstStyle/>
        <a:p>
          <a:pPr marL="0" lvl="0" indent="0" algn="l" defTabSz="1066800">
            <a:lnSpc>
              <a:spcPct val="90000"/>
            </a:lnSpc>
            <a:spcBef>
              <a:spcPct val="0"/>
            </a:spcBef>
            <a:spcAft>
              <a:spcPct val="35000"/>
            </a:spcAft>
            <a:buNone/>
          </a:pPr>
          <a:r>
            <a:rPr lang="es-CO" sz="2400" b="1" kern="1200">
              <a:latin typeface="Arial Nova Light" panose="020B0304020202020204" pitchFamily="34" charset="0"/>
            </a:rPr>
            <a:t>Estrategia Nacional</a:t>
          </a:r>
        </a:p>
        <a:p>
          <a:pPr marL="171450" lvl="1" indent="-171450" algn="l" defTabSz="800100">
            <a:lnSpc>
              <a:spcPct val="90000"/>
            </a:lnSpc>
            <a:spcBef>
              <a:spcPct val="0"/>
            </a:spcBef>
            <a:spcAft>
              <a:spcPct val="15000"/>
            </a:spcAft>
            <a:buChar char="•"/>
          </a:pPr>
          <a:r>
            <a:rPr lang="es-CO" sz="1800" kern="1200">
              <a:latin typeface="Arial Nova Light" panose="020B0304020202020204" pitchFamily="34" charset="0"/>
            </a:rPr>
            <a:t>Identificación temas prioritarios para el sector</a:t>
          </a:r>
        </a:p>
        <a:p>
          <a:pPr marL="171450" lvl="1" indent="-171450" algn="l" defTabSz="800100">
            <a:lnSpc>
              <a:spcPct val="90000"/>
            </a:lnSpc>
            <a:spcBef>
              <a:spcPct val="0"/>
            </a:spcBef>
            <a:spcAft>
              <a:spcPct val="15000"/>
            </a:spcAft>
            <a:buChar char="•"/>
          </a:pPr>
          <a:r>
            <a:rPr lang="es-CO" sz="1800" kern="1200">
              <a:latin typeface="Arial Nova Light" panose="020B0304020202020204" pitchFamily="34" charset="0"/>
            </a:rPr>
            <a:t> Agenda y plan de implementación </a:t>
          </a:r>
        </a:p>
      </dsp:txBody>
      <dsp:txXfrm>
        <a:off x="4688" y="0"/>
        <a:ext cx="3094354" cy="1161448"/>
      </dsp:txXfrm>
    </dsp:sp>
    <dsp:sp modelId="{B7809A7F-8EFA-49FB-98E6-67D87B3406FF}">
      <dsp:nvSpPr>
        <dsp:cNvPr id="0" name=""/>
        <dsp:cNvSpPr/>
      </dsp:nvSpPr>
      <dsp:spPr>
        <a:xfrm>
          <a:off x="1406684" y="1306629"/>
          <a:ext cx="290362" cy="290362"/>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FA97CE-A071-4227-9BBE-2CC6F8892874}">
      <dsp:nvSpPr>
        <dsp:cNvPr id="0" name=""/>
        <dsp:cNvSpPr/>
      </dsp:nvSpPr>
      <dsp:spPr>
        <a:xfrm>
          <a:off x="3253760" y="1742172"/>
          <a:ext cx="3094354" cy="1161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1">
          <a:noAutofit/>
        </a:bodyPr>
        <a:lstStyle/>
        <a:p>
          <a:pPr marL="0" lvl="0" indent="0" algn="l" defTabSz="1066800">
            <a:lnSpc>
              <a:spcPct val="90000"/>
            </a:lnSpc>
            <a:spcBef>
              <a:spcPct val="0"/>
            </a:spcBef>
            <a:spcAft>
              <a:spcPct val="35000"/>
            </a:spcAft>
            <a:buNone/>
          </a:pPr>
          <a:r>
            <a:rPr lang="es-CO" sz="2400" b="1" kern="1200">
              <a:latin typeface="Arial Nova Light" panose="020B0304020202020204" pitchFamily="34" charset="0"/>
            </a:rPr>
            <a:t>Estrategias regionales</a:t>
          </a:r>
        </a:p>
        <a:p>
          <a:pPr marL="171450" lvl="1" indent="-171450" algn="l" defTabSz="800100">
            <a:lnSpc>
              <a:spcPct val="90000"/>
            </a:lnSpc>
            <a:spcBef>
              <a:spcPct val="0"/>
            </a:spcBef>
            <a:spcAft>
              <a:spcPct val="15000"/>
            </a:spcAft>
            <a:buChar char="•"/>
          </a:pPr>
          <a:r>
            <a:rPr lang="es-CO" sz="1800" kern="1200">
              <a:latin typeface="Arial Nova Light" panose="020B0304020202020204" pitchFamily="34" charset="0"/>
            </a:rPr>
            <a:t>Magdalena – Antioquia</a:t>
          </a:r>
        </a:p>
        <a:p>
          <a:pPr marL="171450" lvl="1" indent="-171450" algn="l" defTabSz="800100">
            <a:lnSpc>
              <a:spcPct val="90000"/>
            </a:lnSpc>
            <a:spcBef>
              <a:spcPct val="0"/>
            </a:spcBef>
            <a:spcAft>
              <a:spcPct val="15000"/>
            </a:spcAft>
            <a:buChar char="•"/>
          </a:pPr>
          <a:r>
            <a:rPr lang="es-CO" sz="1800" kern="1200">
              <a:latin typeface="Arial Nova Light" panose="020B0304020202020204" pitchFamily="34" charset="0"/>
            </a:rPr>
            <a:t>Acompañamiento </a:t>
          </a:r>
          <a:r>
            <a:rPr lang="es-ES" sz="1800" kern="1200">
              <a:latin typeface="Arial Nova Light" panose="020B0304020202020204" pitchFamily="34" charset="0"/>
            </a:rPr>
            <a:t>de su participación en el diálogo político</a:t>
          </a:r>
          <a:r>
            <a:rPr lang="es-CO" sz="1800" kern="1200">
              <a:latin typeface="Arial Nova Light" panose="020B0304020202020204" pitchFamily="34" charset="0"/>
            </a:rPr>
            <a:t> </a:t>
          </a:r>
        </a:p>
      </dsp:txBody>
      <dsp:txXfrm>
        <a:off x="3253760" y="1742172"/>
        <a:ext cx="3094354" cy="1161448"/>
      </dsp:txXfrm>
    </dsp:sp>
    <dsp:sp modelId="{24AE6978-0B5F-4BC6-B514-791DA12AE014}">
      <dsp:nvSpPr>
        <dsp:cNvPr id="0" name=""/>
        <dsp:cNvSpPr/>
      </dsp:nvSpPr>
      <dsp:spPr>
        <a:xfrm>
          <a:off x="4655756" y="1306629"/>
          <a:ext cx="290362" cy="290362"/>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E6CAD9-3B24-46CF-9A54-2C52C10CC951}">
      <dsp:nvSpPr>
        <dsp:cNvPr id="0" name=""/>
        <dsp:cNvSpPr/>
      </dsp:nvSpPr>
      <dsp:spPr>
        <a:xfrm>
          <a:off x="6502832" y="0"/>
          <a:ext cx="3094354" cy="1161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1">
          <a:noAutofit/>
        </a:bodyPr>
        <a:lstStyle/>
        <a:p>
          <a:pPr marL="0" lvl="0" indent="0" algn="l" defTabSz="1066800">
            <a:lnSpc>
              <a:spcPct val="90000"/>
            </a:lnSpc>
            <a:spcBef>
              <a:spcPct val="0"/>
            </a:spcBef>
            <a:spcAft>
              <a:spcPct val="35000"/>
            </a:spcAft>
            <a:buNone/>
          </a:pPr>
          <a:r>
            <a:rPr lang="es-CO" sz="2400" b="1" kern="1200">
              <a:latin typeface="Arial Nova Light" panose="020B0304020202020204" pitchFamily="34" charset="0"/>
            </a:rPr>
            <a:t>Capitalización y difusión </a:t>
          </a:r>
        </a:p>
        <a:p>
          <a:pPr marL="171450" lvl="1" indent="-171450" algn="l" defTabSz="800100">
            <a:lnSpc>
              <a:spcPct val="90000"/>
            </a:lnSpc>
            <a:spcBef>
              <a:spcPct val="0"/>
            </a:spcBef>
            <a:spcAft>
              <a:spcPct val="15000"/>
            </a:spcAft>
            <a:buChar char="•"/>
          </a:pPr>
          <a:r>
            <a:rPr lang="es-CO" sz="1800" kern="1200">
              <a:latin typeface="Arial Nova Light" panose="020B0304020202020204" pitchFamily="34" charset="0"/>
            </a:rPr>
            <a:t>Metodologías </a:t>
          </a:r>
        </a:p>
        <a:p>
          <a:pPr marL="171450" lvl="1" indent="-171450" algn="l" defTabSz="800100">
            <a:lnSpc>
              <a:spcPct val="90000"/>
            </a:lnSpc>
            <a:spcBef>
              <a:spcPct val="0"/>
            </a:spcBef>
            <a:spcAft>
              <a:spcPct val="15000"/>
            </a:spcAft>
            <a:buChar char="•"/>
          </a:pPr>
          <a:r>
            <a:rPr lang="es-CO" sz="1800" kern="1200">
              <a:latin typeface="Arial Nova Light" panose="020B0304020202020204" pitchFamily="34" charset="0"/>
            </a:rPr>
            <a:t>Mecanismos</a:t>
          </a:r>
        </a:p>
        <a:p>
          <a:pPr marL="171450" lvl="1" indent="-171450" algn="l" defTabSz="800100">
            <a:lnSpc>
              <a:spcPct val="90000"/>
            </a:lnSpc>
            <a:spcBef>
              <a:spcPct val="0"/>
            </a:spcBef>
            <a:spcAft>
              <a:spcPct val="15000"/>
            </a:spcAft>
            <a:buChar char="•"/>
          </a:pPr>
          <a:r>
            <a:rPr lang="es-CO" sz="1800" kern="1200">
              <a:latin typeface="Arial Nova Light" panose="020B0304020202020204" pitchFamily="34" charset="0"/>
            </a:rPr>
            <a:t>Alianzas</a:t>
          </a:r>
        </a:p>
      </dsp:txBody>
      <dsp:txXfrm>
        <a:off x="6502832" y="0"/>
        <a:ext cx="3094354" cy="1161448"/>
      </dsp:txXfrm>
    </dsp:sp>
    <dsp:sp modelId="{B28B9429-6BA7-49D2-97C0-1FD7C494CE41}">
      <dsp:nvSpPr>
        <dsp:cNvPr id="0" name=""/>
        <dsp:cNvSpPr/>
      </dsp:nvSpPr>
      <dsp:spPr>
        <a:xfrm>
          <a:off x="7904829" y="1306629"/>
          <a:ext cx="290362" cy="290362"/>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E8B82-8F09-475D-B836-090FD82E552B}">
      <dsp:nvSpPr>
        <dsp:cNvPr id="0" name=""/>
        <dsp:cNvSpPr/>
      </dsp:nvSpPr>
      <dsp:spPr>
        <a:xfrm>
          <a:off x="2667" y="0"/>
          <a:ext cx="3250315" cy="705109"/>
        </a:xfrm>
        <a:prstGeom prst="chevron">
          <a:avLst/>
        </a:prstGeom>
        <a:solidFill>
          <a:schemeClr val="accent2">
            <a:lumMod val="60000"/>
            <a:lumOff val="4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s-CO" sz="2400" b="1" kern="1200">
              <a:latin typeface="Arial Nova Light" panose="020B0304020202020204" pitchFamily="34" charset="0"/>
            </a:rPr>
            <a:t>Estrategia Nacional</a:t>
          </a:r>
        </a:p>
      </dsp:txBody>
      <dsp:txXfrm>
        <a:off x="355222" y="0"/>
        <a:ext cx="2545206" cy="705109"/>
      </dsp:txXfrm>
    </dsp:sp>
    <dsp:sp modelId="{EDCA2781-EA30-455E-A42F-DA597D053624}">
      <dsp:nvSpPr>
        <dsp:cNvPr id="0" name=""/>
        <dsp:cNvSpPr/>
      </dsp:nvSpPr>
      <dsp:spPr>
        <a:xfrm>
          <a:off x="2927951" y="0"/>
          <a:ext cx="3250315" cy="705109"/>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s-CO" sz="2400" kern="1200">
              <a:latin typeface="Arial Nova Light" panose="020B0304020202020204" pitchFamily="34" charset="0"/>
            </a:rPr>
            <a:t>Estrategias regionales</a:t>
          </a:r>
        </a:p>
      </dsp:txBody>
      <dsp:txXfrm>
        <a:off x="3280506" y="0"/>
        <a:ext cx="2545206" cy="705109"/>
      </dsp:txXfrm>
    </dsp:sp>
    <dsp:sp modelId="{958ED2A6-77C5-43DD-879E-C6B398C4AC38}">
      <dsp:nvSpPr>
        <dsp:cNvPr id="0" name=""/>
        <dsp:cNvSpPr/>
      </dsp:nvSpPr>
      <dsp:spPr>
        <a:xfrm>
          <a:off x="5853235" y="0"/>
          <a:ext cx="3250315" cy="705109"/>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s-CO" sz="2400" kern="1200">
              <a:latin typeface="Arial Nova Light" panose="020B0304020202020204" pitchFamily="34" charset="0"/>
            </a:rPr>
            <a:t>Capitalización y difusión </a:t>
          </a:r>
        </a:p>
      </dsp:txBody>
      <dsp:txXfrm>
        <a:off x="6205790" y="0"/>
        <a:ext cx="2545206" cy="7051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99832-3094-4434-A388-B83E976B1B8A}">
      <dsp:nvSpPr>
        <dsp:cNvPr id="0" name=""/>
        <dsp:cNvSpPr/>
      </dsp:nvSpPr>
      <dsp:spPr>
        <a:xfrm>
          <a:off x="6783" y="608846"/>
          <a:ext cx="1138744" cy="880984"/>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1" kern="1200">
              <a:latin typeface="Arial Nova Light" panose="020B0304020202020204" pitchFamily="34" charset="0"/>
            </a:rPr>
            <a:t>Temas prioritarios</a:t>
          </a:r>
        </a:p>
      </dsp:txBody>
      <dsp:txXfrm>
        <a:off x="32586" y="634649"/>
        <a:ext cx="1087138" cy="829378"/>
      </dsp:txXfrm>
    </dsp:sp>
    <dsp:sp modelId="{D59D2CCB-48B9-4DB9-8794-7B940DB4BAEB}">
      <dsp:nvSpPr>
        <dsp:cNvPr id="0" name=""/>
        <dsp:cNvSpPr/>
      </dsp:nvSpPr>
      <dsp:spPr>
        <a:xfrm>
          <a:off x="1259401" y="908134"/>
          <a:ext cx="241413" cy="28240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a:latin typeface="Arial Nova Light" panose="020B0304020202020204" pitchFamily="34" charset="0"/>
          </a:endParaRPr>
        </a:p>
      </dsp:txBody>
      <dsp:txXfrm>
        <a:off x="1259401" y="964616"/>
        <a:ext cx="168989" cy="169444"/>
      </dsp:txXfrm>
    </dsp:sp>
    <dsp:sp modelId="{D7278963-1D5F-45AC-853D-808594058FD1}">
      <dsp:nvSpPr>
        <dsp:cNvPr id="0" name=""/>
        <dsp:cNvSpPr/>
      </dsp:nvSpPr>
      <dsp:spPr>
        <a:xfrm>
          <a:off x="1601025" y="707715"/>
          <a:ext cx="1399858" cy="68324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a:latin typeface="Arial Nova Light" panose="020B0304020202020204" pitchFamily="34" charset="0"/>
            </a:rPr>
            <a:t>Diferenciación</a:t>
          </a:r>
        </a:p>
      </dsp:txBody>
      <dsp:txXfrm>
        <a:off x="1621037" y="727727"/>
        <a:ext cx="1359834" cy="643222"/>
      </dsp:txXfrm>
    </dsp:sp>
    <dsp:sp modelId="{B6C56783-F7F1-4D8A-BEA0-87935035D71E}">
      <dsp:nvSpPr>
        <dsp:cNvPr id="0" name=""/>
        <dsp:cNvSpPr/>
      </dsp:nvSpPr>
      <dsp:spPr>
        <a:xfrm>
          <a:off x="3114757" y="908134"/>
          <a:ext cx="241413" cy="28240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a:latin typeface="Arial Nova Light" panose="020B0304020202020204" pitchFamily="34" charset="0"/>
          </a:endParaRPr>
        </a:p>
      </dsp:txBody>
      <dsp:txXfrm>
        <a:off x="3114757" y="964616"/>
        <a:ext cx="168989" cy="169444"/>
      </dsp:txXfrm>
    </dsp:sp>
    <dsp:sp modelId="{C371ED94-51CC-4337-A59E-FCFD6857BC61}">
      <dsp:nvSpPr>
        <dsp:cNvPr id="0" name=""/>
        <dsp:cNvSpPr/>
      </dsp:nvSpPr>
      <dsp:spPr>
        <a:xfrm>
          <a:off x="3456380" y="707715"/>
          <a:ext cx="1138744" cy="68324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a:latin typeface="Arial Nova Light" panose="020B0304020202020204" pitchFamily="34" charset="0"/>
            </a:rPr>
            <a:t>Calidad</a:t>
          </a:r>
        </a:p>
      </dsp:txBody>
      <dsp:txXfrm>
        <a:off x="3476392" y="727727"/>
        <a:ext cx="1098720" cy="643222"/>
      </dsp:txXfrm>
    </dsp:sp>
    <dsp:sp modelId="{FC6CDD1F-8F52-40F6-B06B-3CB30B5CD9F5}">
      <dsp:nvSpPr>
        <dsp:cNvPr id="0" name=""/>
        <dsp:cNvSpPr/>
      </dsp:nvSpPr>
      <dsp:spPr>
        <a:xfrm>
          <a:off x="4708999" y="908134"/>
          <a:ext cx="241413" cy="28240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a:latin typeface="Arial Nova Light" panose="020B0304020202020204" pitchFamily="34" charset="0"/>
          </a:endParaRPr>
        </a:p>
      </dsp:txBody>
      <dsp:txXfrm>
        <a:off x="4708999" y="964616"/>
        <a:ext cx="168989" cy="169444"/>
      </dsp:txXfrm>
    </dsp:sp>
    <dsp:sp modelId="{D5815EA7-E885-4C0C-8E1D-5D097FE44EA8}">
      <dsp:nvSpPr>
        <dsp:cNvPr id="0" name=""/>
        <dsp:cNvSpPr/>
      </dsp:nvSpPr>
      <dsp:spPr>
        <a:xfrm>
          <a:off x="5050622" y="707715"/>
          <a:ext cx="1138744" cy="68324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a:latin typeface="Arial Nova Light" panose="020B0304020202020204" pitchFamily="34" charset="0"/>
            </a:rPr>
            <a:t>Trazabilidad</a:t>
          </a:r>
        </a:p>
      </dsp:txBody>
      <dsp:txXfrm>
        <a:off x="5070634" y="727727"/>
        <a:ext cx="1098720" cy="643222"/>
      </dsp:txXfrm>
    </dsp:sp>
    <dsp:sp modelId="{99368AF0-1E16-4984-9E90-8983CFA721DE}">
      <dsp:nvSpPr>
        <dsp:cNvPr id="0" name=""/>
        <dsp:cNvSpPr/>
      </dsp:nvSpPr>
      <dsp:spPr>
        <a:xfrm>
          <a:off x="6303240" y="908134"/>
          <a:ext cx="241413" cy="28240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a:latin typeface="Arial Nova Light" panose="020B0304020202020204" pitchFamily="34" charset="0"/>
          </a:endParaRPr>
        </a:p>
      </dsp:txBody>
      <dsp:txXfrm>
        <a:off x="6303240" y="964616"/>
        <a:ext cx="168989" cy="169444"/>
      </dsp:txXfrm>
    </dsp:sp>
    <dsp:sp modelId="{505600B2-821B-47B4-A582-7FB81DC2E0BD}">
      <dsp:nvSpPr>
        <dsp:cNvPr id="0" name=""/>
        <dsp:cNvSpPr/>
      </dsp:nvSpPr>
      <dsp:spPr>
        <a:xfrm>
          <a:off x="6644863" y="707715"/>
          <a:ext cx="1138744" cy="68324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a:latin typeface="Arial Nova Light" panose="020B0304020202020204" pitchFamily="34" charset="0"/>
            </a:rPr>
            <a:t>Promoción</a:t>
          </a:r>
        </a:p>
      </dsp:txBody>
      <dsp:txXfrm>
        <a:off x="6664875" y="727727"/>
        <a:ext cx="1098720" cy="643222"/>
      </dsp:txXfrm>
    </dsp:sp>
    <dsp:sp modelId="{3A1D45E9-3920-46D8-993E-45C65967A33E}">
      <dsp:nvSpPr>
        <dsp:cNvPr id="0" name=""/>
        <dsp:cNvSpPr/>
      </dsp:nvSpPr>
      <dsp:spPr>
        <a:xfrm>
          <a:off x="7897482" y="908134"/>
          <a:ext cx="241413" cy="28240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O" sz="1400" kern="1200">
            <a:latin typeface="Arial Nova Light" panose="020B0304020202020204" pitchFamily="34" charset="0"/>
          </a:endParaRPr>
        </a:p>
      </dsp:txBody>
      <dsp:txXfrm>
        <a:off x="7897482" y="964616"/>
        <a:ext cx="168989" cy="169444"/>
      </dsp:txXfrm>
    </dsp:sp>
    <dsp:sp modelId="{3FA80659-ADD5-44A1-85A2-2DD96D61030C}">
      <dsp:nvSpPr>
        <dsp:cNvPr id="0" name=""/>
        <dsp:cNvSpPr/>
      </dsp:nvSpPr>
      <dsp:spPr>
        <a:xfrm>
          <a:off x="8239105" y="707715"/>
          <a:ext cx="1138744" cy="68324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a:latin typeface="Arial Nova Light" panose="020B0304020202020204" pitchFamily="34" charset="0"/>
            </a:rPr>
            <a:t>y acceso a mercados</a:t>
          </a:r>
        </a:p>
      </dsp:txBody>
      <dsp:txXfrm>
        <a:off x="8259117" y="727727"/>
        <a:ext cx="1098720" cy="6432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E8B82-8F09-475D-B836-090FD82E552B}">
      <dsp:nvSpPr>
        <dsp:cNvPr id="0" name=""/>
        <dsp:cNvSpPr/>
      </dsp:nvSpPr>
      <dsp:spPr>
        <a:xfrm>
          <a:off x="2363" y="0"/>
          <a:ext cx="2879284" cy="800100"/>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s-CO" sz="2400" kern="1200">
              <a:latin typeface="Arial Nova Light" panose="020B0304020202020204" pitchFamily="34" charset="0"/>
            </a:rPr>
            <a:t>Estrategia Nacional</a:t>
          </a:r>
        </a:p>
      </dsp:txBody>
      <dsp:txXfrm>
        <a:off x="402413" y="0"/>
        <a:ext cx="2079184" cy="800100"/>
      </dsp:txXfrm>
    </dsp:sp>
    <dsp:sp modelId="{EDCA2781-EA30-455E-A42F-DA597D053624}">
      <dsp:nvSpPr>
        <dsp:cNvPr id="0" name=""/>
        <dsp:cNvSpPr/>
      </dsp:nvSpPr>
      <dsp:spPr>
        <a:xfrm>
          <a:off x="2593719" y="0"/>
          <a:ext cx="2879284" cy="800100"/>
        </a:xfrm>
        <a:prstGeom prst="chevron">
          <a:avLst/>
        </a:prstGeom>
        <a:solidFill>
          <a:schemeClr val="accent2">
            <a:lumMod val="60000"/>
            <a:lumOff val="4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s-CO" sz="2400" b="1" kern="1200">
              <a:latin typeface="Arial Nova Light" panose="020B0304020202020204" pitchFamily="34" charset="0"/>
            </a:rPr>
            <a:t>Estrategias Regionales</a:t>
          </a:r>
        </a:p>
      </dsp:txBody>
      <dsp:txXfrm>
        <a:off x="2993769" y="0"/>
        <a:ext cx="2079184" cy="800100"/>
      </dsp:txXfrm>
    </dsp:sp>
    <dsp:sp modelId="{958ED2A6-77C5-43DD-879E-C6B398C4AC38}">
      <dsp:nvSpPr>
        <dsp:cNvPr id="0" name=""/>
        <dsp:cNvSpPr/>
      </dsp:nvSpPr>
      <dsp:spPr>
        <a:xfrm>
          <a:off x="5185075" y="0"/>
          <a:ext cx="2879284" cy="800100"/>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s-CO" sz="2400" kern="1200">
              <a:latin typeface="Arial Nova Light" panose="020B0304020202020204" pitchFamily="34" charset="0"/>
            </a:rPr>
            <a:t>Capitalización y difusión </a:t>
          </a:r>
        </a:p>
      </dsp:txBody>
      <dsp:txXfrm>
        <a:off x="5585125" y="0"/>
        <a:ext cx="2079184" cy="8001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A2276-BA02-4CD3-82E7-4CF5667EFDE6}">
      <dsp:nvSpPr>
        <dsp:cNvPr id="0" name=""/>
        <dsp:cNvSpPr/>
      </dsp:nvSpPr>
      <dsp:spPr>
        <a:xfrm>
          <a:off x="0" y="333541"/>
          <a:ext cx="6886075" cy="696277"/>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0" i="0" kern="1200">
              <a:latin typeface="Arial Nova Light" panose="020B0304020202020204" pitchFamily="34" charset="0"/>
            </a:rPr>
            <a:t>Participación de las organizaciones en las instancias priorizadas</a:t>
          </a:r>
          <a:endParaRPr lang="es-CO" sz="1600" b="0" kern="1200">
            <a:latin typeface="Arial Nova Light" panose="020B0304020202020204" pitchFamily="34" charset="0"/>
          </a:endParaRPr>
        </a:p>
      </dsp:txBody>
      <dsp:txXfrm>
        <a:off x="33989" y="367530"/>
        <a:ext cx="6818097" cy="628299"/>
      </dsp:txXfrm>
    </dsp:sp>
    <dsp:sp modelId="{4F3FD17C-939C-448D-BC35-B1F25BFD8732}">
      <dsp:nvSpPr>
        <dsp:cNvPr id="0" name=""/>
        <dsp:cNvSpPr/>
      </dsp:nvSpPr>
      <dsp:spPr>
        <a:xfrm>
          <a:off x="0" y="1217018"/>
          <a:ext cx="6886075" cy="74462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s-ES" sz="1600" b="0" kern="1200">
              <a:latin typeface="Arial Nova Light" panose="020B0304020202020204" pitchFamily="34" charset="0"/>
            </a:rPr>
            <a:t>Apoyo en formulación de una propuesta regional Magdalena enmarcada en  líneas priorizadas – posible financiamiento Colciencias</a:t>
          </a:r>
          <a:endParaRPr lang="es-CO" sz="1600" b="0" kern="1200">
            <a:latin typeface="Arial Nova Light" panose="020B0304020202020204" pitchFamily="34" charset="0"/>
          </a:endParaRPr>
        </a:p>
      </dsp:txBody>
      <dsp:txXfrm>
        <a:off x="36349" y="1253367"/>
        <a:ext cx="6813377" cy="671922"/>
      </dsp:txXfrm>
    </dsp:sp>
    <dsp:sp modelId="{C2123160-3248-4EB7-8812-81F3657322A0}">
      <dsp:nvSpPr>
        <dsp:cNvPr id="0" name=""/>
        <dsp:cNvSpPr/>
      </dsp:nvSpPr>
      <dsp:spPr>
        <a:xfrm>
          <a:off x="0" y="2148839"/>
          <a:ext cx="6886075" cy="718861"/>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O" sz="1600" b="0" kern="1200">
              <a:latin typeface="Arial Nova Light" panose="020B0304020202020204" pitchFamily="34" charset="0"/>
            </a:rPr>
            <a:t>Encuentro Nacional de Organizaciones Cacaoteras de Colombia: </a:t>
          </a:r>
        </a:p>
      </dsp:txBody>
      <dsp:txXfrm>
        <a:off x="35092" y="2183931"/>
        <a:ext cx="6815891" cy="648677"/>
      </dsp:txXfrm>
    </dsp:sp>
    <dsp:sp modelId="{4B8AA2EA-45FF-4F85-B6A1-94D6A5B938C0}">
      <dsp:nvSpPr>
        <dsp:cNvPr id="0" name=""/>
        <dsp:cNvSpPr/>
      </dsp:nvSpPr>
      <dsp:spPr>
        <a:xfrm>
          <a:off x="0" y="3046253"/>
          <a:ext cx="6886075" cy="2435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63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s-ES" sz="1600" b="0" kern="1200">
              <a:latin typeface="Arial Nova Light" panose="020B0304020202020204" pitchFamily="34" charset="0"/>
            </a:rPr>
            <a:t>Instaurar un escenario de diálogo </a:t>
          </a:r>
          <a:endParaRPr lang="es-CO" sz="1600" b="0" kern="1200">
            <a:latin typeface="Arial Nova Light" panose="020B0304020202020204" pitchFamily="34" charset="0"/>
          </a:endParaRPr>
        </a:p>
        <a:p>
          <a:pPr marL="171450" lvl="1" indent="-171450" algn="l" defTabSz="711200">
            <a:lnSpc>
              <a:spcPct val="90000"/>
            </a:lnSpc>
            <a:spcBef>
              <a:spcPct val="0"/>
            </a:spcBef>
            <a:spcAft>
              <a:spcPct val="20000"/>
            </a:spcAft>
            <a:buChar char="•"/>
          </a:pPr>
          <a:r>
            <a:rPr lang="es-ES" sz="1600" b="0" kern="1200">
              <a:latin typeface="Arial Nova Light" panose="020B0304020202020204" pitchFamily="34" charset="0"/>
            </a:rPr>
            <a:t>Análisis y discusión de las realidades y oportunidades del sector</a:t>
          </a:r>
          <a:endParaRPr lang="es-CO" sz="1600" b="0" kern="1200">
            <a:latin typeface="Arial Nova Light" panose="020B0304020202020204" pitchFamily="34" charset="0"/>
          </a:endParaRPr>
        </a:p>
        <a:p>
          <a:pPr marL="171450" lvl="1" indent="-171450" algn="l" defTabSz="711200">
            <a:lnSpc>
              <a:spcPct val="90000"/>
            </a:lnSpc>
            <a:spcBef>
              <a:spcPct val="0"/>
            </a:spcBef>
            <a:spcAft>
              <a:spcPct val="20000"/>
            </a:spcAft>
            <a:buChar char="•"/>
          </a:pPr>
          <a:r>
            <a:rPr lang="es-ES" sz="1600" b="0" kern="1200">
              <a:latin typeface="Arial Nova Light" panose="020B0304020202020204" pitchFamily="34" charset="0"/>
            </a:rPr>
            <a:t>Consenso sobre lineamientos estratégicos y acciones específicas </a:t>
          </a:r>
          <a:endParaRPr lang="es-CO" sz="1600" b="0" kern="1200">
            <a:latin typeface="Arial Nova Light" panose="020B0304020202020204" pitchFamily="34" charset="0"/>
          </a:endParaRPr>
        </a:p>
        <a:p>
          <a:pPr marL="171450" lvl="1" indent="-171450" algn="l" defTabSz="711200">
            <a:lnSpc>
              <a:spcPct val="90000"/>
            </a:lnSpc>
            <a:spcBef>
              <a:spcPct val="0"/>
            </a:spcBef>
            <a:spcAft>
              <a:spcPct val="20000"/>
            </a:spcAft>
            <a:buChar char="•"/>
          </a:pPr>
          <a:r>
            <a:rPr lang="es-ES" sz="1600" b="0" kern="1200">
              <a:latin typeface="Arial Nova Light" panose="020B0304020202020204" pitchFamily="34" charset="0"/>
            </a:rPr>
            <a:t>Lograr mayor incidencia en el sector y en escenarios de participación del país</a:t>
          </a:r>
          <a:endParaRPr lang="es-CO" sz="1600" b="0" kern="1200">
            <a:latin typeface="Arial Nova Light" panose="020B0304020202020204" pitchFamily="34" charset="0"/>
          </a:endParaRPr>
        </a:p>
        <a:p>
          <a:pPr marL="171450" lvl="1" indent="-171450" algn="l" defTabSz="711200" rtl="0">
            <a:lnSpc>
              <a:spcPct val="90000"/>
            </a:lnSpc>
            <a:spcBef>
              <a:spcPct val="0"/>
            </a:spcBef>
            <a:spcAft>
              <a:spcPct val="20000"/>
            </a:spcAft>
            <a:buChar char="•"/>
          </a:pPr>
          <a:r>
            <a:rPr lang="es-ES" sz="1600" b="0" kern="1200">
              <a:latin typeface="Arial Nova Light" panose="020B0304020202020204" pitchFamily="34" charset="0"/>
            </a:rPr>
            <a:t>Intercambio y relacionamiento con actores del sector </a:t>
          </a:r>
          <a:endParaRPr lang="es-CO" sz="1600" b="0" kern="1200">
            <a:latin typeface="Arial Nova Light" panose="020B0304020202020204" pitchFamily="34" charset="0"/>
          </a:endParaRPr>
        </a:p>
        <a:p>
          <a:pPr marL="171450" lvl="1" indent="-171450" algn="l" defTabSz="711200">
            <a:lnSpc>
              <a:spcPct val="90000"/>
            </a:lnSpc>
            <a:spcBef>
              <a:spcPct val="0"/>
            </a:spcBef>
            <a:spcAft>
              <a:spcPct val="20000"/>
            </a:spcAft>
            <a:buChar char="•"/>
          </a:pPr>
          <a:r>
            <a:rPr lang="es-ES" sz="1600" b="0" kern="1200">
              <a:latin typeface="Arial Nova Light" panose="020B0304020202020204" pitchFamily="34" charset="0"/>
            </a:rPr>
            <a:t>Evaluación del impacto y adaptación ante nuevos entornos de mercado.</a:t>
          </a:r>
          <a:endParaRPr lang="es-CO" sz="1600" b="0" kern="1200">
            <a:latin typeface="Arial Nova Light" panose="020B0304020202020204" pitchFamily="34" charset="0"/>
          </a:endParaRPr>
        </a:p>
      </dsp:txBody>
      <dsp:txXfrm>
        <a:off x="0" y="3046253"/>
        <a:ext cx="6886075" cy="24354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22BBD-B0A3-499D-9059-8F383AD687F4}">
      <dsp:nvSpPr>
        <dsp:cNvPr id="0" name=""/>
        <dsp:cNvSpPr/>
      </dsp:nvSpPr>
      <dsp:spPr>
        <a:xfrm>
          <a:off x="0" y="4695928"/>
          <a:ext cx="4078706" cy="769977"/>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b="0" i="0" kern="1200">
              <a:latin typeface="Arial Nova Light" panose="020B0304020202020204" pitchFamily="34" charset="0"/>
            </a:rPr>
            <a:t>Definición de la representatividad, participación y comunicación de las OP en las instancias priorizadas</a:t>
          </a:r>
          <a:endParaRPr lang="es-CO" sz="1600" kern="1200">
            <a:latin typeface="Arial Nova Light" panose="020B0304020202020204" pitchFamily="34" charset="0"/>
          </a:endParaRPr>
        </a:p>
      </dsp:txBody>
      <dsp:txXfrm>
        <a:off x="0" y="4695928"/>
        <a:ext cx="4078706" cy="769977"/>
      </dsp:txXfrm>
    </dsp:sp>
    <dsp:sp modelId="{3627CCED-0F3D-413B-83A3-0DE36070B2BB}">
      <dsp:nvSpPr>
        <dsp:cNvPr id="0" name=""/>
        <dsp:cNvSpPr/>
      </dsp:nvSpPr>
      <dsp:spPr>
        <a:xfrm rot="10800000">
          <a:off x="0" y="3520639"/>
          <a:ext cx="4078706" cy="1184225"/>
        </a:xfrm>
        <a:prstGeom prst="upArrowCallou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b="0" i="0" kern="1200">
              <a:latin typeface="Arial Nova Light" panose="020B0304020202020204" pitchFamily="34" charset="0"/>
            </a:rPr>
            <a:t>Inventario de acciones por línea estratégica</a:t>
          </a:r>
          <a:endParaRPr lang="es-CO" sz="1600" kern="1200">
            <a:latin typeface="Arial Nova Light" panose="020B0304020202020204" pitchFamily="34" charset="0"/>
          </a:endParaRPr>
        </a:p>
      </dsp:txBody>
      <dsp:txXfrm rot="10800000">
        <a:off x="0" y="3520639"/>
        <a:ext cx="4078706" cy="769474"/>
      </dsp:txXfrm>
    </dsp:sp>
    <dsp:sp modelId="{88FBBE8A-AE48-4CE3-BF29-46D44ABDE7B2}">
      <dsp:nvSpPr>
        <dsp:cNvPr id="0" name=""/>
        <dsp:cNvSpPr/>
      </dsp:nvSpPr>
      <dsp:spPr>
        <a:xfrm rot="10800000">
          <a:off x="0" y="2352180"/>
          <a:ext cx="4078706" cy="1184225"/>
        </a:xfrm>
        <a:prstGeom prst="upArrowCallou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kern="1200">
              <a:latin typeface="Arial Nova Light" panose="020B0304020202020204" pitchFamily="34" charset="0"/>
            </a:rPr>
            <a:t>Identificación elementos de dialogo para cada instancia priorizada </a:t>
          </a:r>
        </a:p>
      </dsp:txBody>
      <dsp:txXfrm rot="10800000">
        <a:off x="0" y="2352180"/>
        <a:ext cx="4078706" cy="769474"/>
      </dsp:txXfrm>
    </dsp:sp>
    <dsp:sp modelId="{C0ADF890-D89F-4DFC-A559-A20E8E75A716}">
      <dsp:nvSpPr>
        <dsp:cNvPr id="0" name=""/>
        <dsp:cNvSpPr/>
      </dsp:nvSpPr>
      <dsp:spPr>
        <a:xfrm rot="10800000">
          <a:off x="0" y="1175288"/>
          <a:ext cx="4078706" cy="1184225"/>
        </a:xfrm>
        <a:prstGeom prst="upArrowCallou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kern="1200">
              <a:latin typeface="Arial Nova Light" panose="020B0304020202020204" pitchFamily="34" charset="0"/>
            </a:rPr>
            <a:t>Identificación de instancias e instrumentos relevantes de participación</a:t>
          </a:r>
        </a:p>
      </dsp:txBody>
      <dsp:txXfrm rot="10800000">
        <a:off x="0" y="1175288"/>
        <a:ext cx="4078706" cy="769474"/>
      </dsp:txXfrm>
    </dsp:sp>
    <dsp:sp modelId="{00B72BB5-3F16-45AC-9F2E-E5BA78DAF89A}">
      <dsp:nvSpPr>
        <dsp:cNvPr id="0" name=""/>
        <dsp:cNvSpPr/>
      </dsp:nvSpPr>
      <dsp:spPr>
        <a:xfrm rot="10800000">
          <a:off x="0" y="2612"/>
          <a:ext cx="4078706" cy="1184225"/>
        </a:xfrm>
        <a:prstGeom prst="upArrowCallou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O" sz="1600" b="1" kern="1200">
              <a:latin typeface="Arial Nova Light" panose="020B0304020202020204" pitchFamily="34" charset="0"/>
            </a:rPr>
            <a:t>Ruta</a:t>
          </a:r>
          <a:r>
            <a:rPr lang="es-CO" sz="1600" kern="1200">
              <a:latin typeface="Arial Nova Light" panose="020B0304020202020204" pitchFamily="34" charset="0"/>
            </a:rPr>
            <a:t> </a:t>
          </a:r>
        </a:p>
      </dsp:txBody>
      <dsp:txXfrm rot="10800000">
        <a:off x="0" y="2612"/>
        <a:ext cx="4078706" cy="7694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E8B82-8F09-475D-B836-090FD82E552B}">
      <dsp:nvSpPr>
        <dsp:cNvPr id="0" name=""/>
        <dsp:cNvSpPr/>
      </dsp:nvSpPr>
      <dsp:spPr>
        <a:xfrm>
          <a:off x="2716" y="0"/>
          <a:ext cx="3309436" cy="685930"/>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s-CO" sz="2400" kern="1200">
              <a:latin typeface="+mj-lt"/>
            </a:rPr>
            <a:t>Estrategia Nacional</a:t>
          </a:r>
        </a:p>
      </dsp:txBody>
      <dsp:txXfrm>
        <a:off x="345681" y="0"/>
        <a:ext cx="2623506" cy="685930"/>
      </dsp:txXfrm>
    </dsp:sp>
    <dsp:sp modelId="{EDCA2781-EA30-455E-A42F-DA597D053624}">
      <dsp:nvSpPr>
        <dsp:cNvPr id="0" name=""/>
        <dsp:cNvSpPr/>
      </dsp:nvSpPr>
      <dsp:spPr>
        <a:xfrm>
          <a:off x="2981209" y="0"/>
          <a:ext cx="3309436" cy="685930"/>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s-CO" sz="2400" kern="1200">
              <a:latin typeface="+mj-lt"/>
            </a:rPr>
            <a:t>Estrategias regionales</a:t>
          </a:r>
        </a:p>
      </dsp:txBody>
      <dsp:txXfrm>
        <a:off x="3324174" y="0"/>
        <a:ext cx="2623506" cy="685930"/>
      </dsp:txXfrm>
    </dsp:sp>
    <dsp:sp modelId="{958ED2A6-77C5-43DD-879E-C6B398C4AC38}">
      <dsp:nvSpPr>
        <dsp:cNvPr id="0" name=""/>
        <dsp:cNvSpPr/>
      </dsp:nvSpPr>
      <dsp:spPr>
        <a:xfrm>
          <a:off x="5959702" y="0"/>
          <a:ext cx="3309436" cy="685930"/>
        </a:xfrm>
        <a:prstGeom prst="chevron">
          <a:avLst/>
        </a:prstGeom>
        <a:solidFill>
          <a:schemeClr val="accent2">
            <a:lumMod val="60000"/>
            <a:lumOff val="4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s-CO" sz="2400" b="1" kern="1200">
              <a:latin typeface="+mj-lt"/>
            </a:rPr>
            <a:t>Capitalización y Difusión </a:t>
          </a:r>
        </a:p>
      </dsp:txBody>
      <dsp:txXfrm>
        <a:off x="6302667" y="0"/>
        <a:ext cx="2623506" cy="68593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BB057A-F139-614E-ADB6-76F6A082085C}" type="datetimeFigureOut">
              <a:rPr lang="es-CO" smtClean="0"/>
              <a:t>16/03/2023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57735C-0E85-CB49-A05D-0C0518F32C8D}" type="slidenum">
              <a:rPr lang="es-CO" smtClean="0"/>
              <a:t>‹#›</a:t>
            </a:fld>
            <a:endParaRPr lang="es-CO"/>
          </a:p>
        </p:txBody>
      </p:sp>
    </p:spTree>
    <p:extLst>
      <p:ext uri="{BB962C8B-B14F-4D97-AF65-F5344CB8AC3E}">
        <p14:creationId xmlns:p14="http://schemas.microsoft.com/office/powerpoint/2010/main" val="1228449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B057735C-0E85-CB49-A05D-0C0518F32C8D}" type="slidenum">
              <a:rPr lang="es-CO" smtClean="0"/>
              <a:t>2</a:t>
            </a:fld>
            <a:endParaRPr lang="es-CO"/>
          </a:p>
        </p:txBody>
      </p:sp>
    </p:spTree>
    <p:extLst>
      <p:ext uri="{BB962C8B-B14F-4D97-AF65-F5344CB8AC3E}">
        <p14:creationId xmlns:p14="http://schemas.microsoft.com/office/powerpoint/2010/main" val="1665622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B057735C-0E85-CB49-A05D-0C0518F32C8D}" type="slidenum">
              <a:rPr lang="es-CO" smtClean="0"/>
              <a:t>11</a:t>
            </a:fld>
            <a:endParaRPr lang="es-CO"/>
          </a:p>
        </p:txBody>
      </p:sp>
    </p:spTree>
    <p:extLst>
      <p:ext uri="{BB962C8B-B14F-4D97-AF65-F5344CB8AC3E}">
        <p14:creationId xmlns:p14="http://schemas.microsoft.com/office/powerpoint/2010/main" val="848820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a:t>Cobertura, esperada a 8 Organizaciones, y mediante una estrategia colaborativa se logró un alcance de 20 organizaciones en diferentes niveles de acompañamiento y en 10 departamentos del país </a:t>
            </a:r>
          </a:p>
        </p:txBody>
      </p:sp>
      <p:sp>
        <p:nvSpPr>
          <p:cNvPr id="4" name="Marcador de número de diapositiva 3"/>
          <p:cNvSpPr>
            <a:spLocks noGrp="1"/>
          </p:cNvSpPr>
          <p:nvPr>
            <p:ph type="sldNum" sz="quarter" idx="5"/>
          </p:nvPr>
        </p:nvSpPr>
        <p:spPr/>
        <p:txBody>
          <a:bodyPr/>
          <a:lstStyle/>
          <a:p>
            <a:fld id="{B057735C-0E85-CB49-A05D-0C0518F32C8D}" type="slidenum">
              <a:rPr lang="es-CO" smtClean="0"/>
              <a:t>12</a:t>
            </a:fld>
            <a:endParaRPr lang="es-CO"/>
          </a:p>
        </p:txBody>
      </p:sp>
    </p:spTree>
    <p:extLst>
      <p:ext uri="{BB962C8B-B14F-4D97-AF65-F5344CB8AC3E}">
        <p14:creationId xmlns:p14="http://schemas.microsoft.com/office/powerpoint/2010/main" val="1556017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a:t>Otras de las líneas de acción en las que se centró el proyecto fue dirigida a la consolidación de las organizaciones seleccionadas y su participación en escenarios de dialogo político a nivel local, nacional y regional </a:t>
            </a:r>
          </a:p>
        </p:txBody>
      </p:sp>
      <p:sp>
        <p:nvSpPr>
          <p:cNvPr id="4" name="Marcador de número de diapositiva 3"/>
          <p:cNvSpPr>
            <a:spLocks noGrp="1"/>
          </p:cNvSpPr>
          <p:nvPr>
            <p:ph type="sldNum" sz="quarter" idx="5"/>
          </p:nvPr>
        </p:nvSpPr>
        <p:spPr/>
        <p:txBody>
          <a:bodyPr/>
          <a:lstStyle/>
          <a:p>
            <a:fld id="{B057735C-0E85-CB49-A05D-0C0518F32C8D}" type="slidenum">
              <a:rPr lang="es-CO" smtClean="0"/>
              <a:t>13</a:t>
            </a:fld>
            <a:endParaRPr lang="es-CO"/>
          </a:p>
        </p:txBody>
      </p:sp>
    </p:spTree>
    <p:extLst>
      <p:ext uri="{BB962C8B-B14F-4D97-AF65-F5344CB8AC3E}">
        <p14:creationId xmlns:p14="http://schemas.microsoft.com/office/powerpoint/2010/main" val="1141488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a:t>En la fase inicial, se logró un directorio nacional de organizaciones, referenciando a 247 a lo largo del país, posteriormente se caracterizó a 110 organizaciones a partir de las cuales se identificaron finalmente 15 organizaciones con quienes iniciaríamos el proceso de diagnóstico y planteamiento de acciones de reforzamiento, para este último proceso se creó y diseño la herramienta </a:t>
            </a:r>
            <a:r>
              <a:rPr lang="es-CO" err="1"/>
              <a:t>PackGO</a:t>
            </a:r>
            <a:r>
              <a:rPr lang="es-CO"/>
              <a:t>, un programa de acompañamiento para la gestión organizacional, en el que las organizaciones pueden identificar el nivel de avance en diferentes áreas de gestión y ubicarse en un nivel de iniciación, desarrollo y consolidación, a partir de los cuales arroja una ruta especifica para desarrollo empresarial. </a:t>
            </a:r>
          </a:p>
        </p:txBody>
      </p:sp>
      <p:sp>
        <p:nvSpPr>
          <p:cNvPr id="4" name="Marcador de número de diapositiva 3"/>
          <p:cNvSpPr>
            <a:spLocks noGrp="1"/>
          </p:cNvSpPr>
          <p:nvPr>
            <p:ph type="sldNum" sz="quarter" idx="5"/>
          </p:nvPr>
        </p:nvSpPr>
        <p:spPr/>
        <p:txBody>
          <a:bodyPr/>
          <a:lstStyle/>
          <a:p>
            <a:fld id="{B057735C-0E85-CB49-A05D-0C0518F32C8D}" type="slidenum">
              <a:rPr lang="es-CO" smtClean="0"/>
              <a:t>14</a:t>
            </a:fld>
            <a:endParaRPr lang="es-CO"/>
          </a:p>
        </p:txBody>
      </p:sp>
    </p:spTree>
    <p:extLst>
      <p:ext uri="{BB962C8B-B14F-4D97-AF65-F5344CB8AC3E}">
        <p14:creationId xmlns:p14="http://schemas.microsoft.com/office/powerpoint/2010/main" val="605938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a:t>Con el desarrollo de actividades y acciones estratégicas para mejorar las capacidades de las organizaciones no solo las realizadas por el proyecto, si no por la suma de esfuerzos realizados por diferentes entidades que las acompañan y sus gestiones propias,  con el seguimiento realizado con la herramienta </a:t>
            </a:r>
            <a:r>
              <a:rPr lang="es-CO" err="1"/>
              <a:t>PackGo</a:t>
            </a:r>
            <a:r>
              <a:rPr lang="es-CO"/>
              <a:t> se pudo evidenciar que de manera general las 7 organizaciones acompañadas de manera directa pasaron de etapa de consolidación a la etapa de alto potencial, en el gráfico de la izquierda se puede evidenciar el mejoramiento de capacidades en la mayoría variables evaluadas,  confirmando que al buscar el equilibrio empresarial se logra la consolidación de capacidades de las organizaciones . </a:t>
            </a:r>
          </a:p>
        </p:txBody>
      </p:sp>
      <p:sp>
        <p:nvSpPr>
          <p:cNvPr id="4" name="Marcador de número de diapositiva 3"/>
          <p:cNvSpPr>
            <a:spLocks noGrp="1"/>
          </p:cNvSpPr>
          <p:nvPr>
            <p:ph type="sldNum" sz="quarter" idx="5"/>
          </p:nvPr>
        </p:nvSpPr>
        <p:spPr/>
        <p:txBody>
          <a:bodyPr/>
          <a:lstStyle/>
          <a:p>
            <a:fld id="{B057735C-0E85-CB49-A05D-0C0518F32C8D}" type="slidenum">
              <a:rPr lang="es-CO" smtClean="0"/>
              <a:t>15</a:t>
            </a:fld>
            <a:endParaRPr lang="es-CO"/>
          </a:p>
        </p:txBody>
      </p:sp>
    </p:spTree>
    <p:extLst>
      <p:ext uri="{BB962C8B-B14F-4D97-AF65-F5344CB8AC3E}">
        <p14:creationId xmlns:p14="http://schemas.microsoft.com/office/powerpoint/2010/main" val="3596665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a:t>Principales resultados en torno a la participación y representatividad dentro de las organizaciones acompañadas, resultado de la gestión de las organizaciones y contribución del proyecto, han ingresado mas socios y socias cacaoteras en relación a socios de todas las actividades productivas, siendo un 26% mujeres, el 21%, hay mas socios/as participando en instancias de dirección como comités y junta directiva con un incremento del 21%. Las organizaciones son mas inclusivas ya que se han vinculado más mujeres y jóvenes a los comités y juntas directivas.  </a:t>
            </a:r>
          </a:p>
        </p:txBody>
      </p:sp>
      <p:sp>
        <p:nvSpPr>
          <p:cNvPr id="4" name="Marcador de número de diapositiva 3"/>
          <p:cNvSpPr>
            <a:spLocks noGrp="1"/>
          </p:cNvSpPr>
          <p:nvPr>
            <p:ph type="sldNum" sz="quarter" idx="5"/>
          </p:nvPr>
        </p:nvSpPr>
        <p:spPr/>
        <p:txBody>
          <a:bodyPr/>
          <a:lstStyle/>
          <a:p>
            <a:fld id="{B057735C-0E85-CB49-A05D-0C0518F32C8D}" type="slidenum">
              <a:rPr lang="es-CO" smtClean="0"/>
              <a:t>16</a:t>
            </a:fld>
            <a:endParaRPr lang="es-CO"/>
          </a:p>
        </p:txBody>
      </p:sp>
    </p:spTree>
    <p:extLst>
      <p:ext uri="{BB962C8B-B14F-4D97-AF65-F5344CB8AC3E}">
        <p14:creationId xmlns:p14="http://schemas.microsoft.com/office/powerpoint/2010/main" val="1289689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a:t>En términos productivos, hay un 67% de nuevas hectáreas en comparación con el 2020 llegando a 3,643 hectáreas en total para el 2022, incrementando el potencial de cacaos sostenibles, de igual manera crecieron a 365 hectáreas certificadas en orgánico y a 1,972 hectáreas de comercio justo  </a:t>
            </a:r>
          </a:p>
        </p:txBody>
      </p:sp>
      <p:sp>
        <p:nvSpPr>
          <p:cNvPr id="4" name="Marcador de número de diapositiva 3"/>
          <p:cNvSpPr>
            <a:spLocks noGrp="1"/>
          </p:cNvSpPr>
          <p:nvPr>
            <p:ph type="sldNum" sz="quarter" idx="5"/>
          </p:nvPr>
        </p:nvSpPr>
        <p:spPr/>
        <p:txBody>
          <a:bodyPr/>
          <a:lstStyle/>
          <a:p>
            <a:fld id="{B057735C-0E85-CB49-A05D-0C0518F32C8D}" type="slidenum">
              <a:rPr lang="es-CO" smtClean="0"/>
              <a:t>17</a:t>
            </a:fld>
            <a:endParaRPr lang="es-CO"/>
          </a:p>
        </p:txBody>
      </p:sp>
    </p:spTree>
    <p:extLst>
      <p:ext uri="{BB962C8B-B14F-4D97-AF65-F5344CB8AC3E}">
        <p14:creationId xmlns:p14="http://schemas.microsoft.com/office/powerpoint/2010/main" val="2691954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a:t>En relación al acceso a mercados especiales, las ventas en mercado internacional para el 2022 fue de un 26% frente a un 4% en el 2020, además aumentó en un 4% el precio por toneladas entre años, se consolidaron un 26% mas de clientes y 3% de nuevos acuerdos. </a:t>
            </a:r>
          </a:p>
          <a:p>
            <a:r>
              <a:rPr lang="es-CO"/>
              <a:t>Las ventas de orgánico ascendieron a 465 millones de pesos en el 2022 frente a 67 millones en el 2020 , y hubo un incremento de un 38% en el precio de tonelada orgánica entre los años de comparación. </a:t>
            </a:r>
          </a:p>
          <a:p>
            <a:r>
              <a:rPr lang="es-CO"/>
              <a:t>En cuanto a comercio justo se lograron comercializar 25 toneladas en el 2022, y cabe anotar que 17 toneladas se comercializaron con doble certificación con un sobreprecio del 11% respecto al precio de mercado nacional</a:t>
            </a:r>
          </a:p>
        </p:txBody>
      </p:sp>
      <p:sp>
        <p:nvSpPr>
          <p:cNvPr id="4" name="Marcador de número de diapositiva 3"/>
          <p:cNvSpPr>
            <a:spLocks noGrp="1"/>
          </p:cNvSpPr>
          <p:nvPr>
            <p:ph type="sldNum" sz="quarter" idx="5"/>
          </p:nvPr>
        </p:nvSpPr>
        <p:spPr/>
        <p:txBody>
          <a:bodyPr/>
          <a:lstStyle/>
          <a:p>
            <a:fld id="{B057735C-0E85-CB49-A05D-0C0518F32C8D}" type="slidenum">
              <a:rPr lang="es-CO" smtClean="0"/>
              <a:t>18</a:t>
            </a:fld>
            <a:endParaRPr lang="es-CO"/>
          </a:p>
        </p:txBody>
      </p:sp>
    </p:spTree>
    <p:extLst>
      <p:ext uri="{BB962C8B-B14F-4D97-AF65-F5344CB8AC3E}">
        <p14:creationId xmlns:p14="http://schemas.microsoft.com/office/powerpoint/2010/main" val="2755578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B057735C-0E85-CB49-A05D-0C0518F32C8D}" type="slidenum">
              <a:rPr lang="es-CO" smtClean="0"/>
              <a:t>19</a:t>
            </a:fld>
            <a:endParaRPr lang="es-CO"/>
          </a:p>
        </p:txBody>
      </p:sp>
    </p:spTree>
    <p:extLst>
      <p:ext uri="{BB962C8B-B14F-4D97-AF65-F5344CB8AC3E}">
        <p14:creationId xmlns:p14="http://schemas.microsoft.com/office/powerpoint/2010/main" val="639653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0" i="0">
                <a:solidFill>
                  <a:srgbClr val="000000"/>
                </a:solidFill>
                <a:effectLst/>
                <a:latin typeface="Times New Roman" panose="02020603050405020304" pitchFamily="18" charset="0"/>
              </a:rPr>
              <a:t>Se logró consolidar la iniciativa de cacao inclusivo sostenible, donde GIZ, Socodevi y Swisscontact se unen para de manera colaborativa Contribuir al desarrollo sostenible del sector cacaotero mediante la articulación de la Cooperación Internacional. Se ha avanzado en el desarrollo de una oferta bajo la marca sombrilla de la iniciativa, permitiendo una presencia más ordenada en ruedas de negocios, ferias y concursos de cacao de oro nacional y regionales, y en escenarios internacionales, promoviendo el segmento de cacao sostenible y reconociendo el aporte que hacen las organizaciones cacaoteras a la sostenibilidad e inclusión del sector. </a:t>
            </a:r>
          </a:p>
          <a:p>
            <a:endParaRPr lang="es-CO"/>
          </a:p>
        </p:txBody>
      </p:sp>
      <p:sp>
        <p:nvSpPr>
          <p:cNvPr id="4" name="Marcador de número de diapositiva 3"/>
          <p:cNvSpPr>
            <a:spLocks noGrp="1"/>
          </p:cNvSpPr>
          <p:nvPr>
            <p:ph type="sldNum" sz="quarter" idx="5"/>
          </p:nvPr>
        </p:nvSpPr>
        <p:spPr/>
        <p:txBody>
          <a:bodyPr/>
          <a:lstStyle/>
          <a:p>
            <a:fld id="{B057735C-0E85-CB49-A05D-0C0518F32C8D}" type="slidenum">
              <a:rPr lang="es-CO" smtClean="0"/>
              <a:t>20</a:t>
            </a:fld>
            <a:endParaRPr lang="es-CO"/>
          </a:p>
        </p:txBody>
      </p:sp>
    </p:spTree>
    <p:extLst>
      <p:ext uri="{BB962C8B-B14F-4D97-AF65-F5344CB8AC3E}">
        <p14:creationId xmlns:p14="http://schemas.microsoft.com/office/powerpoint/2010/main" val="375290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B057735C-0E85-CB49-A05D-0C0518F32C8D}" type="slidenum">
              <a:rPr lang="es-CO" smtClean="0"/>
              <a:t>3</a:t>
            </a:fld>
            <a:endParaRPr lang="es-CO"/>
          </a:p>
        </p:txBody>
      </p:sp>
    </p:spTree>
    <p:extLst>
      <p:ext uri="{BB962C8B-B14F-4D97-AF65-F5344CB8AC3E}">
        <p14:creationId xmlns:p14="http://schemas.microsoft.com/office/powerpoint/2010/main" val="3198782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B057735C-0E85-CB49-A05D-0C0518F32C8D}" type="slidenum">
              <a:rPr lang="es-CO" smtClean="0"/>
              <a:t>21</a:t>
            </a:fld>
            <a:endParaRPr lang="es-CO"/>
          </a:p>
        </p:txBody>
      </p:sp>
    </p:spTree>
    <p:extLst>
      <p:ext uri="{BB962C8B-B14F-4D97-AF65-F5344CB8AC3E}">
        <p14:creationId xmlns:p14="http://schemas.microsoft.com/office/powerpoint/2010/main" val="1009148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B057735C-0E85-CB49-A05D-0C0518F32C8D}" type="slidenum">
              <a:rPr lang="es-CO" smtClean="0"/>
              <a:t>4</a:t>
            </a:fld>
            <a:endParaRPr lang="es-CO"/>
          </a:p>
        </p:txBody>
      </p:sp>
    </p:spTree>
    <p:extLst>
      <p:ext uri="{BB962C8B-B14F-4D97-AF65-F5344CB8AC3E}">
        <p14:creationId xmlns:p14="http://schemas.microsoft.com/office/powerpoint/2010/main" val="3191589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B057735C-0E85-CB49-A05D-0C0518F32C8D}" type="slidenum">
              <a:rPr lang="es-CO" smtClean="0"/>
              <a:t>5</a:t>
            </a:fld>
            <a:endParaRPr lang="es-CO"/>
          </a:p>
        </p:txBody>
      </p:sp>
    </p:spTree>
    <p:extLst>
      <p:ext uri="{BB962C8B-B14F-4D97-AF65-F5344CB8AC3E}">
        <p14:creationId xmlns:p14="http://schemas.microsoft.com/office/powerpoint/2010/main" val="2709995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B057735C-0E85-CB49-A05D-0C0518F32C8D}" type="slidenum">
              <a:rPr lang="es-CO" smtClean="0"/>
              <a:t>6</a:t>
            </a:fld>
            <a:endParaRPr lang="es-CO"/>
          </a:p>
        </p:txBody>
      </p:sp>
    </p:spTree>
    <p:extLst>
      <p:ext uri="{BB962C8B-B14F-4D97-AF65-F5344CB8AC3E}">
        <p14:creationId xmlns:p14="http://schemas.microsoft.com/office/powerpoint/2010/main" val="3751451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B057735C-0E85-CB49-A05D-0C0518F32C8D}" type="slidenum">
              <a:rPr lang="es-CO" smtClean="0"/>
              <a:t>7</a:t>
            </a:fld>
            <a:endParaRPr lang="es-CO"/>
          </a:p>
        </p:txBody>
      </p:sp>
    </p:spTree>
    <p:extLst>
      <p:ext uri="{BB962C8B-B14F-4D97-AF65-F5344CB8AC3E}">
        <p14:creationId xmlns:p14="http://schemas.microsoft.com/office/powerpoint/2010/main" val="3111877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B057735C-0E85-CB49-A05D-0C0518F32C8D}" type="slidenum">
              <a:rPr lang="es-CO" smtClean="0"/>
              <a:t>8</a:t>
            </a:fld>
            <a:endParaRPr lang="es-CO"/>
          </a:p>
        </p:txBody>
      </p:sp>
    </p:spTree>
    <p:extLst>
      <p:ext uri="{BB962C8B-B14F-4D97-AF65-F5344CB8AC3E}">
        <p14:creationId xmlns:p14="http://schemas.microsoft.com/office/powerpoint/2010/main" val="1911796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B057735C-0E85-CB49-A05D-0C0518F32C8D}" type="slidenum">
              <a:rPr lang="es-CO" smtClean="0"/>
              <a:t>9</a:t>
            </a:fld>
            <a:endParaRPr lang="es-CO"/>
          </a:p>
        </p:txBody>
      </p:sp>
    </p:spTree>
    <p:extLst>
      <p:ext uri="{BB962C8B-B14F-4D97-AF65-F5344CB8AC3E}">
        <p14:creationId xmlns:p14="http://schemas.microsoft.com/office/powerpoint/2010/main" val="437766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B057735C-0E85-CB49-A05D-0C0518F32C8D}" type="slidenum">
              <a:rPr lang="es-CO" smtClean="0"/>
              <a:t>10</a:t>
            </a:fld>
            <a:endParaRPr lang="es-CO"/>
          </a:p>
        </p:txBody>
      </p:sp>
    </p:spTree>
    <p:extLst>
      <p:ext uri="{BB962C8B-B14F-4D97-AF65-F5344CB8AC3E}">
        <p14:creationId xmlns:p14="http://schemas.microsoft.com/office/powerpoint/2010/main" val="2345771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175E3C-DF6C-1E44-B41F-966312051D6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43CA44B-B587-2645-AED7-633E5CE2CB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B6EF2A71-A51E-DE49-AC16-57B9B90F15BE}"/>
              </a:ext>
            </a:extLst>
          </p:cNvPr>
          <p:cNvSpPr>
            <a:spLocks noGrp="1"/>
          </p:cNvSpPr>
          <p:nvPr>
            <p:ph type="dt" sz="half" idx="10"/>
          </p:nvPr>
        </p:nvSpPr>
        <p:spPr/>
        <p:txBody>
          <a:bodyPr/>
          <a:lstStyle/>
          <a:p>
            <a:fld id="{6ADD8C74-7EE7-47FF-98D2-28EC0090F0E8}" type="datetimeFigureOut">
              <a:rPr lang="es-419" smtClean="0"/>
              <a:t>16/3/2023</a:t>
            </a:fld>
            <a:endParaRPr lang="es-419"/>
          </a:p>
        </p:txBody>
      </p:sp>
      <p:sp>
        <p:nvSpPr>
          <p:cNvPr id="5" name="Marcador de pie de página 4">
            <a:extLst>
              <a:ext uri="{FF2B5EF4-FFF2-40B4-BE49-F238E27FC236}">
                <a16:creationId xmlns:a16="http://schemas.microsoft.com/office/drawing/2014/main" id="{6C1B2712-EC73-0B45-AA8F-EFB812225344}"/>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03BB0B95-9CF7-5646-88CA-132A4D1BADFE}"/>
              </a:ext>
            </a:extLst>
          </p:cNvPr>
          <p:cNvSpPr>
            <a:spLocks noGrp="1"/>
          </p:cNvSpPr>
          <p:nvPr>
            <p:ph type="sldNum" sz="quarter" idx="12"/>
          </p:nvPr>
        </p:nvSpPr>
        <p:spPr/>
        <p:txBody>
          <a:bodyPr/>
          <a:lstStyle/>
          <a:p>
            <a:fld id="{1F43E521-D7E6-48F6-A562-769421039A2E}" type="slidenum">
              <a:rPr lang="es-419" smtClean="0"/>
              <a:t>‹#›</a:t>
            </a:fld>
            <a:endParaRPr lang="es-419"/>
          </a:p>
        </p:txBody>
      </p:sp>
    </p:spTree>
    <p:extLst>
      <p:ext uri="{BB962C8B-B14F-4D97-AF65-F5344CB8AC3E}">
        <p14:creationId xmlns:p14="http://schemas.microsoft.com/office/powerpoint/2010/main" val="171309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5C455-A1E3-2440-A5BD-9C9391854A2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E3E80AD-6DAF-1942-A299-00D4ED16340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C72238F-16C7-C343-819C-6565028366A1}"/>
              </a:ext>
            </a:extLst>
          </p:cNvPr>
          <p:cNvSpPr>
            <a:spLocks noGrp="1"/>
          </p:cNvSpPr>
          <p:nvPr>
            <p:ph type="dt" sz="half" idx="10"/>
          </p:nvPr>
        </p:nvSpPr>
        <p:spPr/>
        <p:txBody>
          <a:bodyPr/>
          <a:lstStyle/>
          <a:p>
            <a:fld id="{6ADD8C74-7EE7-47FF-98D2-28EC0090F0E8}" type="datetimeFigureOut">
              <a:rPr lang="es-419" smtClean="0"/>
              <a:t>16/3/2023</a:t>
            </a:fld>
            <a:endParaRPr lang="es-419"/>
          </a:p>
        </p:txBody>
      </p:sp>
      <p:sp>
        <p:nvSpPr>
          <p:cNvPr id="5" name="Marcador de pie de página 4">
            <a:extLst>
              <a:ext uri="{FF2B5EF4-FFF2-40B4-BE49-F238E27FC236}">
                <a16:creationId xmlns:a16="http://schemas.microsoft.com/office/drawing/2014/main" id="{1181C4A2-018F-7F45-A4F6-EEFFB61A1B7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17EF1456-693F-DF45-AC4A-4ABA2A460B5F}"/>
              </a:ext>
            </a:extLst>
          </p:cNvPr>
          <p:cNvSpPr>
            <a:spLocks noGrp="1"/>
          </p:cNvSpPr>
          <p:nvPr>
            <p:ph type="sldNum" sz="quarter" idx="12"/>
          </p:nvPr>
        </p:nvSpPr>
        <p:spPr/>
        <p:txBody>
          <a:bodyPr/>
          <a:lstStyle/>
          <a:p>
            <a:fld id="{1F43E521-D7E6-48F6-A562-769421039A2E}" type="slidenum">
              <a:rPr lang="es-419" smtClean="0"/>
              <a:t>‹#›</a:t>
            </a:fld>
            <a:endParaRPr lang="es-419"/>
          </a:p>
        </p:txBody>
      </p:sp>
    </p:spTree>
    <p:extLst>
      <p:ext uri="{BB962C8B-B14F-4D97-AF65-F5344CB8AC3E}">
        <p14:creationId xmlns:p14="http://schemas.microsoft.com/office/powerpoint/2010/main" val="129533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FDD2FD3-3A8A-E141-9C9C-04995DB961F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27D5E107-AF91-4B4A-8AA3-F53FAB26404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D4724E7-BF7C-F846-99E1-F95844A52055}"/>
              </a:ext>
            </a:extLst>
          </p:cNvPr>
          <p:cNvSpPr>
            <a:spLocks noGrp="1"/>
          </p:cNvSpPr>
          <p:nvPr>
            <p:ph type="dt" sz="half" idx="10"/>
          </p:nvPr>
        </p:nvSpPr>
        <p:spPr/>
        <p:txBody>
          <a:bodyPr/>
          <a:lstStyle/>
          <a:p>
            <a:fld id="{6ADD8C74-7EE7-47FF-98D2-28EC0090F0E8}" type="datetimeFigureOut">
              <a:rPr lang="es-419" smtClean="0"/>
              <a:t>16/3/2023</a:t>
            </a:fld>
            <a:endParaRPr lang="es-419"/>
          </a:p>
        </p:txBody>
      </p:sp>
      <p:sp>
        <p:nvSpPr>
          <p:cNvPr id="5" name="Marcador de pie de página 4">
            <a:extLst>
              <a:ext uri="{FF2B5EF4-FFF2-40B4-BE49-F238E27FC236}">
                <a16:creationId xmlns:a16="http://schemas.microsoft.com/office/drawing/2014/main" id="{E83B78E7-1F37-1C49-840F-EB4C7B61ADE9}"/>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F261C38E-22DB-764A-B796-3CE83F1B4600}"/>
              </a:ext>
            </a:extLst>
          </p:cNvPr>
          <p:cNvSpPr>
            <a:spLocks noGrp="1"/>
          </p:cNvSpPr>
          <p:nvPr>
            <p:ph type="sldNum" sz="quarter" idx="12"/>
          </p:nvPr>
        </p:nvSpPr>
        <p:spPr/>
        <p:txBody>
          <a:bodyPr/>
          <a:lstStyle/>
          <a:p>
            <a:fld id="{1F43E521-D7E6-48F6-A562-769421039A2E}" type="slidenum">
              <a:rPr lang="es-419" smtClean="0"/>
              <a:t>‹#›</a:t>
            </a:fld>
            <a:endParaRPr lang="es-419"/>
          </a:p>
        </p:txBody>
      </p:sp>
    </p:spTree>
    <p:extLst>
      <p:ext uri="{BB962C8B-B14F-4D97-AF65-F5344CB8AC3E}">
        <p14:creationId xmlns:p14="http://schemas.microsoft.com/office/powerpoint/2010/main" val="3284398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79413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BA21D0-1218-564A-9AD4-9C76ED73ECE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3683E2B-FC36-5D4F-B15C-0D5EDF0405E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F3756DE-65A0-8F46-8809-0814E880E9DB}"/>
              </a:ext>
            </a:extLst>
          </p:cNvPr>
          <p:cNvSpPr>
            <a:spLocks noGrp="1"/>
          </p:cNvSpPr>
          <p:nvPr>
            <p:ph type="dt" sz="half" idx="10"/>
          </p:nvPr>
        </p:nvSpPr>
        <p:spPr/>
        <p:txBody>
          <a:bodyPr/>
          <a:lstStyle/>
          <a:p>
            <a:fld id="{6ADD8C74-7EE7-47FF-98D2-28EC0090F0E8}" type="datetimeFigureOut">
              <a:rPr lang="es-419" smtClean="0"/>
              <a:t>16/3/2023</a:t>
            </a:fld>
            <a:endParaRPr lang="es-419"/>
          </a:p>
        </p:txBody>
      </p:sp>
      <p:sp>
        <p:nvSpPr>
          <p:cNvPr id="5" name="Marcador de pie de página 4">
            <a:extLst>
              <a:ext uri="{FF2B5EF4-FFF2-40B4-BE49-F238E27FC236}">
                <a16:creationId xmlns:a16="http://schemas.microsoft.com/office/drawing/2014/main" id="{4D0FA7D7-A9FC-4A42-B7B4-C5038D69619C}"/>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9B7906C7-6922-A24F-B1D5-D0CE8E789C4A}"/>
              </a:ext>
            </a:extLst>
          </p:cNvPr>
          <p:cNvSpPr>
            <a:spLocks noGrp="1"/>
          </p:cNvSpPr>
          <p:nvPr>
            <p:ph type="sldNum" sz="quarter" idx="12"/>
          </p:nvPr>
        </p:nvSpPr>
        <p:spPr/>
        <p:txBody>
          <a:bodyPr/>
          <a:lstStyle/>
          <a:p>
            <a:fld id="{1F43E521-D7E6-48F6-A562-769421039A2E}" type="slidenum">
              <a:rPr lang="es-419" smtClean="0"/>
              <a:t>‹#›</a:t>
            </a:fld>
            <a:endParaRPr lang="es-419"/>
          </a:p>
        </p:txBody>
      </p:sp>
    </p:spTree>
    <p:extLst>
      <p:ext uri="{BB962C8B-B14F-4D97-AF65-F5344CB8AC3E}">
        <p14:creationId xmlns:p14="http://schemas.microsoft.com/office/powerpoint/2010/main" val="3172052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06B876-D22E-9944-92AD-CF7EB654A1E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EB5E07D-3F30-ED41-B422-625C5C573F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9B774F-0AB8-194C-95FD-301BE5ACDC37}"/>
              </a:ext>
            </a:extLst>
          </p:cNvPr>
          <p:cNvSpPr>
            <a:spLocks noGrp="1"/>
          </p:cNvSpPr>
          <p:nvPr>
            <p:ph type="dt" sz="half" idx="10"/>
          </p:nvPr>
        </p:nvSpPr>
        <p:spPr/>
        <p:txBody>
          <a:bodyPr/>
          <a:lstStyle/>
          <a:p>
            <a:fld id="{6ADD8C74-7EE7-47FF-98D2-28EC0090F0E8}" type="datetimeFigureOut">
              <a:rPr lang="es-419" smtClean="0"/>
              <a:t>16/3/2023</a:t>
            </a:fld>
            <a:endParaRPr lang="es-419"/>
          </a:p>
        </p:txBody>
      </p:sp>
      <p:sp>
        <p:nvSpPr>
          <p:cNvPr id="5" name="Marcador de pie de página 4">
            <a:extLst>
              <a:ext uri="{FF2B5EF4-FFF2-40B4-BE49-F238E27FC236}">
                <a16:creationId xmlns:a16="http://schemas.microsoft.com/office/drawing/2014/main" id="{0FB0AFC6-BDA0-D942-8028-6D56981D3F87}"/>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7C181EC7-843E-A84A-87BF-CF755F634BC5}"/>
              </a:ext>
            </a:extLst>
          </p:cNvPr>
          <p:cNvSpPr>
            <a:spLocks noGrp="1"/>
          </p:cNvSpPr>
          <p:nvPr>
            <p:ph type="sldNum" sz="quarter" idx="12"/>
          </p:nvPr>
        </p:nvSpPr>
        <p:spPr/>
        <p:txBody>
          <a:bodyPr/>
          <a:lstStyle/>
          <a:p>
            <a:fld id="{1F43E521-D7E6-48F6-A562-769421039A2E}" type="slidenum">
              <a:rPr lang="es-419" smtClean="0"/>
              <a:t>‹#›</a:t>
            </a:fld>
            <a:endParaRPr lang="es-419"/>
          </a:p>
        </p:txBody>
      </p:sp>
    </p:spTree>
    <p:extLst>
      <p:ext uri="{BB962C8B-B14F-4D97-AF65-F5344CB8AC3E}">
        <p14:creationId xmlns:p14="http://schemas.microsoft.com/office/powerpoint/2010/main" val="413485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439EBD-D9A2-1B4A-B8AD-27672EB4100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6BDC895-BDC5-AD4B-9362-5FE77F1B21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2352730D-53AB-F248-8964-9C2E151273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020B5FC5-48B7-0348-94FF-C1CC716951B4}"/>
              </a:ext>
            </a:extLst>
          </p:cNvPr>
          <p:cNvSpPr>
            <a:spLocks noGrp="1"/>
          </p:cNvSpPr>
          <p:nvPr>
            <p:ph type="dt" sz="half" idx="10"/>
          </p:nvPr>
        </p:nvSpPr>
        <p:spPr/>
        <p:txBody>
          <a:bodyPr/>
          <a:lstStyle/>
          <a:p>
            <a:fld id="{6ADD8C74-7EE7-47FF-98D2-28EC0090F0E8}" type="datetimeFigureOut">
              <a:rPr lang="es-419" smtClean="0"/>
              <a:t>16/3/2023</a:t>
            </a:fld>
            <a:endParaRPr lang="es-419"/>
          </a:p>
        </p:txBody>
      </p:sp>
      <p:sp>
        <p:nvSpPr>
          <p:cNvPr id="6" name="Marcador de pie de página 5">
            <a:extLst>
              <a:ext uri="{FF2B5EF4-FFF2-40B4-BE49-F238E27FC236}">
                <a16:creationId xmlns:a16="http://schemas.microsoft.com/office/drawing/2014/main" id="{948ACFEA-A73B-BD4D-A777-1215D09C95B1}"/>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D8D7B1EC-B2B6-4F46-BA12-9C555DEB5D81}"/>
              </a:ext>
            </a:extLst>
          </p:cNvPr>
          <p:cNvSpPr>
            <a:spLocks noGrp="1"/>
          </p:cNvSpPr>
          <p:nvPr>
            <p:ph type="sldNum" sz="quarter" idx="12"/>
          </p:nvPr>
        </p:nvSpPr>
        <p:spPr/>
        <p:txBody>
          <a:bodyPr/>
          <a:lstStyle/>
          <a:p>
            <a:fld id="{1F43E521-D7E6-48F6-A562-769421039A2E}" type="slidenum">
              <a:rPr lang="es-419" smtClean="0"/>
              <a:t>‹#›</a:t>
            </a:fld>
            <a:endParaRPr lang="es-419"/>
          </a:p>
        </p:txBody>
      </p:sp>
    </p:spTree>
    <p:extLst>
      <p:ext uri="{BB962C8B-B14F-4D97-AF65-F5344CB8AC3E}">
        <p14:creationId xmlns:p14="http://schemas.microsoft.com/office/powerpoint/2010/main" val="368296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F99715-AD11-314C-BE21-6816E394704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D869261-C1F7-364F-902A-424B863763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7CBEEC4-9709-184C-B46C-8DFCE72EA05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3FA5431A-E27C-7F46-83C6-719A1F049F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DFB1F22-7FC3-CF4A-8FF9-173794EEADF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15278D14-925F-BE4E-877E-615AB8EF75D9}"/>
              </a:ext>
            </a:extLst>
          </p:cNvPr>
          <p:cNvSpPr>
            <a:spLocks noGrp="1"/>
          </p:cNvSpPr>
          <p:nvPr>
            <p:ph type="dt" sz="half" idx="10"/>
          </p:nvPr>
        </p:nvSpPr>
        <p:spPr/>
        <p:txBody>
          <a:bodyPr/>
          <a:lstStyle/>
          <a:p>
            <a:fld id="{6ADD8C74-7EE7-47FF-98D2-28EC0090F0E8}" type="datetimeFigureOut">
              <a:rPr lang="es-419" smtClean="0"/>
              <a:t>16/3/2023</a:t>
            </a:fld>
            <a:endParaRPr lang="es-419"/>
          </a:p>
        </p:txBody>
      </p:sp>
      <p:sp>
        <p:nvSpPr>
          <p:cNvPr id="8" name="Marcador de pie de página 7">
            <a:extLst>
              <a:ext uri="{FF2B5EF4-FFF2-40B4-BE49-F238E27FC236}">
                <a16:creationId xmlns:a16="http://schemas.microsoft.com/office/drawing/2014/main" id="{2FE63043-9D75-944A-9DD4-2930708E8F9F}"/>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488EBB91-B05A-654B-852D-56ED79D1EA6D}"/>
              </a:ext>
            </a:extLst>
          </p:cNvPr>
          <p:cNvSpPr>
            <a:spLocks noGrp="1"/>
          </p:cNvSpPr>
          <p:nvPr>
            <p:ph type="sldNum" sz="quarter" idx="12"/>
          </p:nvPr>
        </p:nvSpPr>
        <p:spPr/>
        <p:txBody>
          <a:bodyPr/>
          <a:lstStyle/>
          <a:p>
            <a:fld id="{1F43E521-D7E6-48F6-A562-769421039A2E}" type="slidenum">
              <a:rPr lang="es-419" smtClean="0"/>
              <a:t>‹#›</a:t>
            </a:fld>
            <a:endParaRPr lang="es-419"/>
          </a:p>
        </p:txBody>
      </p:sp>
    </p:spTree>
    <p:extLst>
      <p:ext uri="{BB962C8B-B14F-4D97-AF65-F5344CB8AC3E}">
        <p14:creationId xmlns:p14="http://schemas.microsoft.com/office/powerpoint/2010/main" val="44471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2D24D7-2ADF-8543-8265-B8BD8C26CF3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E656DED0-328B-0B46-B75B-171D76F60271}"/>
              </a:ext>
            </a:extLst>
          </p:cNvPr>
          <p:cNvSpPr>
            <a:spLocks noGrp="1"/>
          </p:cNvSpPr>
          <p:nvPr>
            <p:ph type="dt" sz="half" idx="10"/>
          </p:nvPr>
        </p:nvSpPr>
        <p:spPr/>
        <p:txBody>
          <a:bodyPr/>
          <a:lstStyle/>
          <a:p>
            <a:fld id="{6ADD8C74-7EE7-47FF-98D2-28EC0090F0E8}" type="datetimeFigureOut">
              <a:rPr lang="es-419" smtClean="0"/>
              <a:t>16/3/2023</a:t>
            </a:fld>
            <a:endParaRPr lang="es-419"/>
          </a:p>
        </p:txBody>
      </p:sp>
      <p:sp>
        <p:nvSpPr>
          <p:cNvPr id="4" name="Marcador de pie de página 3">
            <a:extLst>
              <a:ext uri="{FF2B5EF4-FFF2-40B4-BE49-F238E27FC236}">
                <a16:creationId xmlns:a16="http://schemas.microsoft.com/office/drawing/2014/main" id="{4A31273C-96B9-4041-9D75-4555899DD799}"/>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7222A734-4054-9A47-8E03-A69578F73E2B}"/>
              </a:ext>
            </a:extLst>
          </p:cNvPr>
          <p:cNvSpPr>
            <a:spLocks noGrp="1"/>
          </p:cNvSpPr>
          <p:nvPr>
            <p:ph type="sldNum" sz="quarter" idx="12"/>
          </p:nvPr>
        </p:nvSpPr>
        <p:spPr/>
        <p:txBody>
          <a:bodyPr/>
          <a:lstStyle/>
          <a:p>
            <a:fld id="{1F43E521-D7E6-48F6-A562-769421039A2E}" type="slidenum">
              <a:rPr lang="es-419" smtClean="0"/>
              <a:t>‹#›</a:t>
            </a:fld>
            <a:endParaRPr lang="es-419"/>
          </a:p>
        </p:txBody>
      </p:sp>
    </p:spTree>
    <p:extLst>
      <p:ext uri="{BB962C8B-B14F-4D97-AF65-F5344CB8AC3E}">
        <p14:creationId xmlns:p14="http://schemas.microsoft.com/office/powerpoint/2010/main" val="1475040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8B8BE6B-C14D-2E4F-9D9B-1E2E60FF623B}"/>
              </a:ext>
            </a:extLst>
          </p:cNvPr>
          <p:cNvSpPr>
            <a:spLocks noGrp="1"/>
          </p:cNvSpPr>
          <p:nvPr>
            <p:ph type="dt" sz="half" idx="10"/>
          </p:nvPr>
        </p:nvSpPr>
        <p:spPr/>
        <p:txBody>
          <a:bodyPr/>
          <a:lstStyle/>
          <a:p>
            <a:fld id="{6ADD8C74-7EE7-47FF-98D2-28EC0090F0E8}" type="datetimeFigureOut">
              <a:rPr lang="es-419" smtClean="0"/>
              <a:t>16/3/2023</a:t>
            </a:fld>
            <a:endParaRPr lang="es-419"/>
          </a:p>
        </p:txBody>
      </p:sp>
      <p:sp>
        <p:nvSpPr>
          <p:cNvPr id="3" name="Marcador de pie de página 2">
            <a:extLst>
              <a:ext uri="{FF2B5EF4-FFF2-40B4-BE49-F238E27FC236}">
                <a16:creationId xmlns:a16="http://schemas.microsoft.com/office/drawing/2014/main" id="{2B7EDDEF-DA04-9149-B544-AC7B502D722A}"/>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828167B3-5CFC-7244-BD95-DCC449F16127}"/>
              </a:ext>
            </a:extLst>
          </p:cNvPr>
          <p:cNvSpPr>
            <a:spLocks noGrp="1"/>
          </p:cNvSpPr>
          <p:nvPr>
            <p:ph type="sldNum" sz="quarter" idx="12"/>
          </p:nvPr>
        </p:nvSpPr>
        <p:spPr/>
        <p:txBody>
          <a:bodyPr/>
          <a:lstStyle/>
          <a:p>
            <a:fld id="{1F43E521-D7E6-48F6-A562-769421039A2E}" type="slidenum">
              <a:rPr lang="es-419" smtClean="0"/>
              <a:t>‹#›</a:t>
            </a:fld>
            <a:endParaRPr lang="es-419"/>
          </a:p>
        </p:txBody>
      </p:sp>
    </p:spTree>
    <p:extLst>
      <p:ext uri="{BB962C8B-B14F-4D97-AF65-F5344CB8AC3E}">
        <p14:creationId xmlns:p14="http://schemas.microsoft.com/office/powerpoint/2010/main" val="4062117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F4876F-7F5D-9241-BF62-FAB9BB25AE1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F021324-39E1-284F-ABB2-D31342605E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3FA91954-AA8B-904F-9345-D7FBC2324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FD23E0-2834-A843-A4A4-0E8204FA3975}"/>
              </a:ext>
            </a:extLst>
          </p:cNvPr>
          <p:cNvSpPr>
            <a:spLocks noGrp="1"/>
          </p:cNvSpPr>
          <p:nvPr>
            <p:ph type="dt" sz="half" idx="10"/>
          </p:nvPr>
        </p:nvSpPr>
        <p:spPr/>
        <p:txBody>
          <a:bodyPr/>
          <a:lstStyle/>
          <a:p>
            <a:fld id="{6ADD8C74-7EE7-47FF-98D2-28EC0090F0E8}" type="datetimeFigureOut">
              <a:rPr lang="es-419" smtClean="0"/>
              <a:t>16/3/2023</a:t>
            </a:fld>
            <a:endParaRPr lang="es-419"/>
          </a:p>
        </p:txBody>
      </p:sp>
      <p:sp>
        <p:nvSpPr>
          <p:cNvPr id="6" name="Marcador de pie de página 5">
            <a:extLst>
              <a:ext uri="{FF2B5EF4-FFF2-40B4-BE49-F238E27FC236}">
                <a16:creationId xmlns:a16="http://schemas.microsoft.com/office/drawing/2014/main" id="{F977B571-EF15-E549-B1D7-37FD9594AE28}"/>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528444FA-51E3-FC4B-83AC-BCA0BDEBB231}"/>
              </a:ext>
            </a:extLst>
          </p:cNvPr>
          <p:cNvSpPr>
            <a:spLocks noGrp="1"/>
          </p:cNvSpPr>
          <p:nvPr>
            <p:ph type="sldNum" sz="quarter" idx="12"/>
          </p:nvPr>
        </p:nvSpPr>
        <p:spPr/>
        <p:txBody>
          <a:bodyPr/>
          <a:lstStyle/>
          <a:p>
            <a:fld id="{1F43E521-D7E6-48F6-A562-769421039A2E}" type="slidenum">
              <a:rPr lang="es-419" smtClean="0"/>
              <a:t>‹#›</a:t>
            </a:fld>
            <a:endParaRPr lang="es-419"/>
          </a:p>
        </p:txBody>
      </p:sp>
    </p:spTree>
    <p:extLst>
      <p:ext uri="{BB962C8B-B14F-4D97-AF65-F5344CB8AC3E}">
        <p14:creationId xmlns:p14="http://schemas.microsoft.com/office/powerpoint/2010/main" val="47469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D79046-A477-D244-B467-F115A8DBB5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2942000C-060C-6B46-9679-93092CE9EC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A18E6C9E-8C66-6E42-9B63-B10C36DCEF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216FCC3-218E-8D4B-BBAF-43796971C7F2}"/>
              </a:ext>
            </a:extLst>
          </p:cNvPr>
          <p:cNvSpPr>
            <a:spLocks noGrp="1"/>
          </p:cNvSpPr>
          <p:nvPr>
            <p:ph type="dt" sz="half" idx="10"/>
          </p:nvPr>
        </p:nvSpPr>
        <p:spPr/>
        <p:txBody>
          <a:bodyPr/>
          <a:lstStyle/>
          <a:p>
            <a:fld id="{6ADD8C74-7EE7-47FF-98D2-28EC0090F0E8}" type="datetimeFigureOut">
              <a:rPr lang="es-419" smtClean="0"/>
              <a:t>16/3/2023</a:t>
            </a:fld>
            <a:endParaRPr lang="es-419"/>
          </a:p>
        </p:txBody>
      </p:sp>
      <p:sp>
        <p:nvSpPr>
          <p:cNvPr id="6" name="Marcador de pie de página 5">
            <a:extLst>
              <a:ext uri="{FF2B5EF4-FFF2-40B4-BE49-F238E27FC236}">
                <a16:creationId xmlns:a16="http://schemas.microsoft.com/office/drawing/2014/main" id="{82CEB908-BC0F-0C46-892F-465746464A11}"/>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227A36D4-AA87-6745-988B-E22676F89F64}"/>
              </a:ext>
            </a:extLst>
          </p:cNvPr>
          <p:cNvSpPr>
            <a:spLocks noGrp="1"/>
          </p:cNvSpPr>
          <p:nvPr>
            <p:ph type="sldNum" sz="quarter" idx="12"/>
          </p:nvPr>
        </p:nvSpPr>
        <p:spPr/>
        <p:txBody>
          <a:bodyPr/>
          <a:lstStyle/>
          <a:p>
            <a:fld id="{1F43E521-D7E6-48F6-A562-769421039A2E}" type="slidenum">
              <a:rPr lang="es-419" smtClean="0"/>
              <a:t>‹#›</a:t>
            </a:fld>
            <a:endParaRPr lang="es-419"/>
          </a:p>
        </p:txBody>
      </p:sp>
    </p:spTree>
    <p:extLst>
      <p:ext uri="{BB962C8B-B14F-4D97-AF65-F5344CB8AC3E}">
        <p14:creationId xmlns:p14="http://schemas.microsoft.com/office/powerpoint/2010/main" val="4243302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DC0FCE-6282-0F4F-AE89-F26D030A85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45470BE-C494-A84D-9DB4-E46D03EB09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E0BFF2C-A558-AA45-A415-9D9BBC00EA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D8C74-7EE7-47FF-98D2-28EC0090F0E8}" type="datetimeFigureOut">
              <a:rPr lang="es-419" smtClean="0"/>
              <a:t>16/3/2023</a:t>
            </a:fld>
            <a:endParaRPr lang="es-419"/>
          </a:p>
        </p:txBody>
      </p:sp>
      <p:sp>
        <p:nvSpPr>
          <p:cNvPr id="5" name="Marcador de pie de página 4">
            <a:extLst>
              <a:ext uri="{FF2B5EF4-FFF2-40B4-BE49-F238E27FC236}">
                <a16:creationId xmlns:a16="http://schemas.microsoft.com/office/drawing/2014/main" id="{E7EB2671-5C90-1144-8114-DF64233CAF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Marcador de número de diapositiva 5">
            <a:extLst>
              <a:ext uri="{FF2B5EF4-FFF2-40B4-BE49-F238E27FC236}">
                <a16:creationId xmlns:a16="http://schemas.microsoft.com/office/drawing/2014/main" id="{7E7BF1F9-5715-FE4C-BB9B-679ABD3A97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3E521-D7E6-48F6-A562-769421039A2E}" type="slidenum">
              <a:rPr lang="es-419" smtClean="0"/>
              <a:t>‹#›</a:t>
            </a:fld>
            <a:endParaRPr lang="es-419"/>
          </a:p>
        </p:txBody>
      </p:sp>
    </p:spTree>
    <p:extLst>
      <p:ext uri="{BB962C8B-B14F-4D97-AF65-F5344CB8AC3E}">
        <p14:creationId xmlns:p14="http://schemas.microsoft.com/office/powerpoint/2010/main" val="931278842"/>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14.png"/><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17" Type="http://schemas.openxmlformats.org/officeDocument/2006/relationships/image" Target="../media/image5.png"/><Relationship Id="rId2" Type="http://schemas.openxmlformats.org/officeDocument/2006/relationships/notesSlide" Target="../notesSlides/notesSlide9.xml"/><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image" Target="../media/image13.jpeg"/><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7.jpeg"/><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image" Target="../media/image21.png"/><Relationship Id="rId18" Type="http://schemas.microsoft.com/office/2007/relationships/diagramDrawing" Target="../diagrams/drawing14.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17" Type="http://schemas.openxmlformats.org/officeDocument/2006/relationships/diagramColors" Target="../diagrams/colors14.xml"/><Relationship Id="rId2" Type="http://schemas.openxmlformats.org/officeDocument/2006/relationships/notesSlide" Target="../notesSlides/notesSlide13.xml"/><Relationship Id="rId16" Type="http://schemas.openxmlformats.org/officeDocument/2006/relationships/diagramQuickStyle" Target="../diagrams/quickStyle14.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5" Type="http://schemas.openxmlformats.org/officeDocument/2006/relationships/diagramLayout" Target="../diagrams/layout14.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 Id="rId14" Type="http://schemas.openxmlformats.org/officeDocument/2006/relationships/diagramData" Target="../diagrams/data14.xml"/></Relationships>
</file>

<file path=ppt/slides/_rels/slide15.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diagramData" Target="../diagrams/data15.xml"/><Relationship Id="rId7" Type="http://schemas.microsoft.com/office/2007/relationships/diagramDrawing" Target="../diagrams/drawing15.xml"/><Relationship Id="rId12"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image" Target="../media/image25.emf"/><Relationship Id="rId5" Type="http://schemas.openxmlformats.org/officeDocument/2006/relationships/diagramQuickStyle" Target="../diagrams/quickStyle15.xml"/><Relationship Id="rId10" Type="http://schemas.openxmlformats.org/officeDocument/2006/relationships/image" Target="../media/image24.jpeg"/><Relationship Id="rId4" Type="http://schemas.openxmlformats.org/officeDocument/2006/relationships/diagramLayout" Target="../diagrams/layout15.xml"/><Relationship Id="rId9"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png"/><Relationship Id="rId7" Type="http://schemas.openxmlformats.org/officeDocument/2006/relationships/diagramColors" Target="../diagrams/colors1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7.jpeg"/><Relationship Id="rId3" Type="http://schemas.openxmlformats.org/officeDocument/2006/relationships/image" Target="../media/image29.png"/><Relationship Id="rId7" Type="http://schemas.openxmlformats.org/officeDocument/2006/relationships/image" Target="../media/image32.png"/><Relationship Id="rId12"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6.jpeg"/><Relationship Id="rId5" Type="http://schemas.openxmlformats.org/officeDocument/2006/relationships/image" Target="../media/image31.png"/><Relationship Id="rId15" Type="http://schemas.openxmlformats.org/officeDocument/2006/relationships/image" Target="../media/image39.png"/><Relationship Id="rId10" Type="http://schemas.openxmlformats.org/officeDocument/2006/relationships/image" Target="../media/image35.jpeg"/><Relationship Id="rId4" Type="http://schemas.openxmlformats.org/officeDocument/2006/relationships/image" Target="../media/image30.png"/><Relationship Id="rId9" Type="http://schemas.openxmlformats.org/officeDocument/2006/relationships/image" Target="../media/image34.jpeg"/><Relationship Id="rId1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5.png"/><Relationship Id="rId4" Type="http://schemas.openxmlformats.org/officeDocument/2006/relationships/diagramLayout" Target="../diagrams/layout3.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diagramDrawing" Target="../diagrams/drawing5.xm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diagramColors" Target="../diagrams/colors5.xml"/><Relationship Id="rId2" Type="http://schemas.openxmlformats.org/officeDocument/2006/relationships/notesSlide" Target="../notesSlides/notesSlide4.xml"/><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QuickStyle" Target="../diagrams/quickStyle5.xml"/><Relationship Id="rId5" Type="http://schemas.openxmlformats.org/officeDocument/2006/relationships/diagramQuickStyle" Target="../diagrams/quickStyle4.xml"/><Relationship Id="rId15" Type="http://schemas.openxmlformats.org/officeDocument/2006/relationships/image" Target="../media/image7.jpeg"/><Relationship Id="rId10" Type="http://schemas.openxmlformats.org/officeDocument/2006/relationships/diagramLayout" Target="../diagrams/layout5.xml"/><Relationship Id="rId4" Type="http://schemas.openxmlformats.org/officeDocument/2006/relationships/diagramLayout" Target="../diagrams/layout4.xml"/><Relationship Id="rId9" Type="http://schemas.openxmlformats.org/officeDocument/2006/relationships/diagramData" Target="../diagrams/data5.xml"/><Relationship Id="rId1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hyperlink" Target="http://www.eoi.es/blogs/sostenibilidad/sostenibilidad-y/" TargetMode="External"/><Relationship Id="rId12"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hyperlink" Target="https://pixabay.com/pt/cozinha-escala-silhueta-peso-158993/" TargetMode="External"/><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hyperlink" Target="http://www.eoi.es/blogs/sostenibilidad/sostenibilidad-y/" TargetMode="External"/><Relationship Id="rId12"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hyperlink" Target="https://pixabay.com/pt/cozinha-escala-silhueta-peso-158993/" TargetMode="External"/><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1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7.xml"/><Relationship Id="rId16" Type="http://schemas.openxmlformats.org/officeDocument/2006/relationships/diagramColors" Target="../diagrams/colors8.xml"/><Relationship Id="rId20"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19" Type="http://schemas.openxmlformats.org/officeDocument/2006/relationships/image" Target="../media/image5.png"/><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Imagen 2" descr="Texto&#10;&#10;Descripción generada automáticamente">
            <a:extLst>
              <a:ext uri="{FF2B5EF4-FFF2-40B4-BE49-F238E27FC236}">
                <a16:creationId xmlns:a16="http://schemas.microsoft.com/office/drawing/2014/main" id="{717D4EDD-13E7-40F7-964D-B5A5AC8F5EF2}"/>
              </a:ext>
            </a:extLst>
          </p:cNvPr>
          <p:cNvPicPr>
            <a:picLocks noChangeAspect="1"/>
          </p:cNvPicPr>
          <p:nvPr/>
        </p:nvPicPr>
        <p:blipFill rotWithShape="1">
          <a:blip r:embed="rId2"/>
          <a:srcRect l="426" r="-1" b="-1"/>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42530C38-A89C-4130-B263-2D6CA1898EBC}"/>
              </a:ext>
            </a:extLst>
          </p:cNvPr>
          <p:cNvSpPr txBox="1"/>
          <p:nvPr/>
        </p:nvSpPr>
        <p:spPr>
          <a:xfrm>
            <a:off x="5276335" y="4226011"/>
            <a:ext cx="4497859" cy="523220"/>
          </a:xfrm>
          <a:prstGeom prst="rect">
            <a:avLst/>
          </a:prstGeom>
          <a:noFill/>
        </p:spPr>
        <p:txBody>
          <a:bodyPr wrap="square" lIns="91440" tIns="45720" rIns="91440" bIns="45720" rtlCol="0" anchor="t">
            <a:spAutoFit/>
          </a:bodyPr>
          <a:lstStyle/>
          <a:p>
            <a:endParaRPr lang="es-CO" sz="2800">
              <a:solidFill>
                <a:schemeClr val="accent4">
                  <a:lumMod val="20000"/>
                  <a:lumOff val="80000"/>
                </a:schemeClr>
              </a:solidFill>
              <a:cs typeface="Calibri"/>
            </a:endParaRPr>
          </a:p>
        </p:txBody>
      </p:sp>
    </p:spTree>
    <p:extLst>
      <p:ext uri="{BB962C8B-B14F-4D97-AF65-F5344CB8AC3E}">
        <p14:creationId xmlns:p14="http://schemas.microsoft.com/office/powerpoint/2010/main" val="2119783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34145E7B-BBD2-145B-79CE-BE98167B86AB}"/>
              </a:ext>
            </a:extLst>
          </p:cNvPr>
          <p:cNvGraphicFramePr/>
          <p:nvPr>
            <p:extLst>
              <p:ext uri="{D42A27DB-BD31-4B8C-83A1-F6EECF244321}">
                <p14:modId xmlns:p14="http://schemas.microsoft.com/office/powerpoint/2010/main" val="2517178708"/>
              </p:ext>
            </p:extLst>
          </p:nvPr>
        </p:nvGraphicFramePr>
        <p:xfrm>
          <a:off x="223837" y="164086"/>
          <a:ext cx="9271855" cy="685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a:extLst>
              <a:ext uri="{FF2B5EF4-FFF2-40B4-BE49-F238E27FC236}">
                <a16:creationId xmlns:a16="http://schemas.microsoft.com/office/drawing/2014/main" id="{D7B145BD-1544-73C1-94BD-89B54CB22D28}"/>
              </a:ext>
            </a:extLst>
          </p:cNvPr>
          <p:cNvGraphicFramePr/>
          <p:nvPr>
            <p:extLst>
              <p:ext uri="{D42A27DB-BD31-4B8C-83A1-F6EECF244321}">
                <p14:modId xmlns:p14="http://schemas.microsoft.com/office/powerpoint/2010/main" val="2419938152"/>
              </p:ext>
            </p:extLst>
          </p:nvPr>
        </p:nvGraphicFramePr>
        <p:xfrm>
          <a:off x="840685" y="2040446"/>
          <a:ext cx="7872411" cy="46577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0" name="Google Shape;1731;p35">
            <a:extLst>
              <a:ext uri="{FF2B5EF4-FFF2-40B4-BE49-F238E27FC236}">
                <a16:creationId xmlns:a16="http://schemas.microsoft.com/office/drawing/2014/main" id="{F1A20AF4-130B-2C3F-F2C6-55CF0A339C91}"/>
              </a:ext>
            </a:extLst>
          </p:cNvPr>
          <p:cNvSpPr/>
          <p:nvPr/>
        </p:nvSpPr>
        <p:spPr>
          <a:xfrm>
            <a:off x="344768" y="1093921"/>
            <a:ext cx="11502462" cy="68593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algn="ctr"/>
            <a:r>
              <a:rPr lang="es-CO" sz="2000">
                <a:latin typeface="Arial Nova Light" panose="020B0304020202020204" pitchFamily="34" charset="0"/>
                <a:ea typeface="Roboto" panose="02000000000000000000" pitchFamily="2" charset="0"/>
                <a:cs typeface="Fira Sans Extra Condensed"/>
                <a:sym typeface="Fira Sans Extra Condensed"/>
              </a:rPr>
              <a:t>Gestión de la información y del conocimiento de la cadena de cacao en el país </a:t>
            </a:r>
            <a:endParaRPr sz="2000">
              <a:latin typeface="Arial Nova Light" panose="020B0304020202020204" pitchFamily="34" charset="0"/>
              <a:ea typeface="Roboto" panose="02000000000000000000" pitchFamily="2" charset="0"/>
              <a:cs typeface="Fira Sans Extra Condensed"/>
              <a:sym typeface="Fira Sans Extra Condensed"/>
            </a:endParaRPr>
          </a:p>
        </p:txBody>
      </p:sp>
      <p:pic>
        <p:nvPicPr>
          <p:cNvPr id="10" name="Imagen 9">
            <a:extLst>
              <a:ext uri="{FF2B5EF4-FFF2-40B4-BE49-F238E27FC236}">
                <a16:creationId xmlns:a16="http://schemas.microsoft.com/office/drawing/2014/main" id="{92758BF8-4557-BDC6-D742-45E168BDAE57}"/>
              </a:ext>
            </a:extLst>
          </p:cNvPr>
          <p:cNvPicPr>
            <a:picLocks noChangeAspect="1"/>
          </p:cNvPicPr>
          <p:nvPr/>
        </p:nvPicPr>
        <p:blipFill rotWithShape="1">
          <a:blip r:embed="rId13"/>
          <a:srcRect t="9147" r="84151" b="78764"/>
          <a:stretch/>
        </p:blipFill>
        <p:spPr>
          <a:xfrm>
            <a:off x="9716563" y="2057137"/>
            <a:ext cx="1932308" cy="828675"/>
          </a:xfrm>
          <a:prstGeom prst="rect">
            <a:avLst/>
          </a:prstGeom>
        </p:spPr>
      </p:pic>
      <p:pic>
        <p:nvPicPr>
          <p:cNvPr id="11" name="Imagen 10">
            <a:extLst>
              <a:ext uri="{FF2B5EF4-FFF2-40B4-BE49-F238E27FC236}">
                <a16:creationId xmlns:a16="http://schemas.microsoft.com/office/drawing/2014/main" id="{3A20266D-4030-4D25-63CE-11EE02695BB5}"/>
              </a:ext>
            </a:extLst>
          </p:cNvPr>
          <p:cNvPicPr>
            <a:picLocks noChangeAspect="1"/>
          </p:cNvPicPr>
          <p:nvPr/>
        </p:nvPicPr>
        <p:blipFill>
          <a:blip r:embed="rId14"/>
          <a:stretch>
            <a:fillRect/>
          </a:stretch>
        </p:blipFill>
        <p:spPr>
          <a:xfrm>
            <a:off x="9352896" y="3113265"/>
            <a:ext cx="2659642" cy="1717848"/>
          </a:xfrm>
          <a:prstGeom prst="rect">
            <a:avLst/>
          </a:prstGeom>
        </p:spPr>
      </p:pic>
      <p:pic>
        <p:nvPicPr>
          <p:cNvPr id="12" name="Imagen 11">
            <a:extLst>
              <a:ext uri="{FF2B5EF4-FFF2-40B4-BE49-F238E27FC236}">
                <a16:creationId xmlns:a16="http://schemas.microsoft.com/office/drawing/2014/main" id="{6E88F465-D1B7-E27D-33F4-B0084D4CBD0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556123" y="5058566"/>
            <a:ext cx="2253188" cy="1351118"/>
          </a:xfrm>
          <a:prstGeom prst="rect">
            <a:avLst/>
          </a:prstGeom>
        </p:spPr>
      </p:pic>
      <p:pic>
        <p:nvPicPr>
          <p:cNvPr id="13" name="object 6">
            <a:extLst>
              <a:ext uri="{FF2B5EF4-FFF2-40B4-BE49-F238E27FC236}">
                <a16:creationId xmlns:a16="http://schemas.microsoft.com/office/drawing/2014/main" id="{1CBE2136-2CE6-706F-00CE-B5D9175B38C5}"/>
              </a:ext>
            </a:extLst>
          </p:cNvPr>
          <p:cNvPicPr/>
          <p:nvPr/>
        </p:nvPicPr>
        <p:blipFill rotWithShape="1">
          <a:blip r:embed="rId16" cstate="print"/>
          <a:srcRect l="23922" t="28615" r="22564" b="19296"/>
          <a:stretch/>
        </p:blipFill>
        <p:spPr>
          <a:xfrm>
            <a:off x="-948033" y="2885812"/>
            <a:ext cx="1885724" cy="3048519"/>
          </a:xfrm>
          <a:prstGeom prst="rect">
            <a:avLst/>
          </a:prstGeom>
        </p:spPr>
      </p:pic>
      <p:pic>
        <p:nvPicPr>
          <p:cNvPr id="14" name="object 5">
            <a:extLst>
              <a:ext uri="{FF2B5EF4-FFF2-40B4-BE49-F238E27FC236}">
                <a16:creationId xmlns:a16="http://schemas.microsoft.com/office/drawing/2014/main" id="{E5FFBB0C-6371-D98E-D815-CEBF097BD34E}"/>
              </a:ext>
            </a:extLst>
          </p:cNvPr>
          <p:cNvPicPr/>
          <p:nvPr/>
        </p:nvPicPr>
        <p:blipFill>
          <a:blip r:embed="rId17" cstate="print"/>
          <a:stretch>
            <a:fillRect/>
          </a:stretch>
        </p:blipFill>
        <p:spPr>
          <a:xfrm>
            <a:off x="9716563" y="224481"/>
            <a:ext cx="1885724" cy="608846"/>
          </a:xfrm>
          <a:prstGeom prst="rect">
            <a:avLst/>
          </a:prstGeom>
        </p:spPr>
      </p:pic>
    </p:spTree>
    <p:extLst>
      <p:ext uri="{BB962C8B-B14F-4D97-AF65-F5344CB8AC3E}">
        <p14:creationId xmlns:p14="http://schemas.microsoft.com/office/powerpoint/2010/main" val="1189511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149A863-E29E-EF44-B2B0-8F3D809CD7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9604385" y="4270384"/>
            <a:ext cx="2670982" cy="2504249"/>
          </a:xfrm>
          <a:prstGeom prst="rect">
            <a:avLst/>
          </a:prstGeom>
        </p:spPr>
      </p:pic>
      <p:sp>
        <p:nvSpPr>
          <p:cNvPr id="13" name="Título 1">
            <a:extLst>
              <a:ext uri="{FF2B5EF4-FFF2-40B4-BE49-F238E27FC236}">
                <a16:creationId xmlns:a16="http://schemas.microsoft.com/office/drawing/2014/main" id="{F9C711E7-32A5-415C-98CB-708821999AED}"/>
              </a:ext>
            </a:extLst>
          </p:cNvPr>
          <p:cNvSpPr>
            <a:spLocks noGrp="1"/>
          </p:cNvSpPr>
          <p:nvPr>
            <p:ph type="title"/>
          </p:nvPr>
        </p:nvSpPr>
        <p:spPr>
          <a:xfrm>
            <a:off x="433136" y="0"/>
            <a:ext cx="10471929" cy="1219200"/>
          </a:xfrm>
        </p:spPr>
        <p:txBody>
          <a:bodyPr>
            <a:normAutofit/>
          </a:bodyPr>
          <a:lstStyle/>
          <a:p>
            <a:r>
              <a:rPr lang="es-EC" sz="2800" b="1">
                <a:solidFill>
                  <a:schemeClr val="accent2">
                    <a:lumMod val="75000"/>
                  </a:schemeClr>
                </a:solidFill>
                <a:latin typeface="Arial Nova Light" panose="020B0304020202020204" pitchFamily="34" charset="0"/>
              </a:rPr>
              <a:t>Objetivo</a:t>
            </a:r>
          </a:p>
        </p:txBody>
      </p:sp>
      <p:graphicFrame>
        <p:nvGraphicFramePr>
          <p:cNvPr id="14" name="Diagrama 13">
            <a:extLst>
              <a:ext uri="{FF2B5EF4-FFF2-40B4-BE49-F238E27FC236}">
                <a16:creationId xmlns:a16="http://schemas.microsoft.com/office/drawing/2014/main" id="{89ECC917-BACD-4E1E-B28C-F9B88362CBA4}"/>
              </a:ext>
            </a:extLst>
          </p:cNvPr>
          <p:cNvGraphicFramePr/>
          <p:nvPr>
            <p:extLst>
              <p:ext uri="{D42A27DB-BD31-4B8C-83A1-F6EECF244321}">
                <p14:modId xmlns:p14="http://schemas.microsoft.com/office/powerpoint/2010/main" val="1705214813"/>
              </p:ext>
            </p:extLst>
          </p:nvPr>
        </p:nvGraphicFramePr>
        <p:xfrm>
          <a:off x="1491175" y="1471613"/>
          <a:ext cx="9540334" cy="44930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Grupo 1">
            <a:extLst>
              <a:ext uri="{FF2B5EF4-FFF2-40B4-BE49-F238E27FC236}">
                <a16:creationId xmlns:a16="http://schemas.microsoft.com/office/drawing/2014/main" id="{47859B66-3604-3C18-1D25-5688D9BDC0FE}"/>
              </a:ext>
            </a:extLst>
          </p:cNvPr>
          <p:cNvGrpSpPr/>
          <p:nvPr/>
        </p:nvGrpSpPr>
        <p:grpSpPr>
          <a:xfrm>
            <a:off x="2400293" y="132736"/>
            <a:ext cx="9791707" cy="1086464"/>
            <a:chOff x="0" y="0"/>
            <a:chExt cx="9540333" cy="1288348"/>
          </a:xfrm>
        </p:grpSpPr>
        <p:sp>
          <p:nvSpPr>
            <p:cNvPr id="3" name="Rectángulo 2">
              <a:extLst>
                <a:ext uri="{FF2B5EF4-FFF2-40B4-BE49-F238E27FC236}">
                  <a16:creationId xmlns:a16="http://schemas.microsoft.com/office/drawing/2014/main" id="{01CCB435-5468-45DF-B1F8-12C4585211F3}"/>
                </a:ext>
              </a:extLst>
            </p:cNvPr>
            <p:cNvSpPr/>
            <p:nvPr/>
          </p:nvSpPr>
          <p:spPr>
            <a:xfrm>
              <a:off x="0" y="0"/>
              <a:ext cx="9540333" cy="1288348"/>
            </a:xfrm>
            <a:prstGeom prst="rect">
              <a:avLst/>
            </a:prstGeom>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sp>
        <p:sp>
          <p:nvSpPr>
            <p:cNvPr id="4" name="CuadroTexto 3">
              <a:extLst>
                <a:ext uri="{FF2B5EF4-FFF2-40B4-BE49-F238E27FC236}">
                  <a16:creationId xmlns:a16="http://schemas.microsoft.com/office/drawing/2014/main" id="{214437F3-79F5-83BA-79D0-7FCC6F42C834}"/>
                </a:ext>
              </a:extLst>
            </p:cNvPr>
            <p:cNvSpPr txBox="1"/>
            <p:nvPr/>
          </p:nvSpPr>
          <p:spPr>
            <a:xfrm>
              <a:off x="0" y="0"/>
              <a:ext cx="9540333" cy="1288348"/>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a:latin typeface="Arial Nova Light" panose="020B0304020202020204" pitchFamily="34" charset="0"/>
                </a:rPr>
                <a:t>Promover la competitividad y sostenibilidad del CFA </a:t>
              </a:r>
            </a:p>
            <a:p>
              <a:pPr marL="0" lvl="0" indent="0" algn="ctr" defTabSz="1066800">
                <a:lnSpc>
                  <a:spcPct val="90000"/>
                </a:lnSpc>
                <a:spcBef>
                  <a:spcPct val="0"/>
                </a:spcBef>
                <a:spcAft>
                  <a:spcPct val="35000"/>
                </a:spcAft>
                <a:buNone/>
              </a:pPr>
              <a:r>
                <a:rPr lang="es-CO" sz="2400" kern="1200">
                  <a:latin typeface="Arial Nova Light" panose="020B0304020202020204" pitchFamily="34" charset="0"/>
                </a:rPr>
                <a:t>Orgánico y Sostenible mediante:</a:t>
              </a:r>
            </a:p>
          </p:txBody>
        </p:sp>
      </p:grpSp>
      <p:pic>
        <p:nvPicPr>
          <p:cNvPr id="9" name="object 6">
            <a:extLst>
              <a:ext uri="{FF2B5EF4-FFF2-40B4-BE49-F238E27FC236}">
                <a16:creationId xmlns:a16="http://schemas.microsoft.com/office/drawing/2014/main" id="{5146BC2E-C6BB-1DE0-75EC-6D559BDE26EF}"/>
              </a:ext>
            </a:extLst>
          </p:cNvPr>
          <p:cNvPicPr/>
          <p:nvPr/>
        </p:nvPicPr>
        <p:blipFill rotWithShape="1">
          <a:blip r:embed="rId9" cstate="print"/>
          <a:srcRect l="23922" t="28615" r="22564" b="19296"/>
          <a:stretch/>
        </p:blipFill>
        <p:spPr>
          <a:xfrm>
            <a:off x="-942862" y="2293195"/>
            <a:ext cx="1885724" cy="3048519"/>
          </a:xfrm>
          <a:prstGeom prst="rect">
            <a:avLst/>
          </a:prstGeom>
        </p:spPr>
      </p:pic>
      <p:sp>
        <p:nvSpPr>
          <p:cNvPr id="5" name="Flecha: hacia la izquierda 4">
            <a:extLst>
              <a:ext uri="{FF2B5EF4-FFF2-40B4-BE49-F238E27FC236}">
                <a16:creationId xmlns:a16="http://schemas.microsoft.com/office/drawing/2014/main" id="{238F378A-1789-498E-608A-62241073F055}"/>
              </a:ext>
            </a:extLst>
          </p:cNvPr>
          <p:cNvSpPr/>
          <p:nvPr/>
        </p:nvSpPr>
        <p:spPr>
          <a:xfrm>
            <a:off x="11529391" y="2618387"/>
            <a:ext cx="662609" cy="516835"/>
          </a:xfrm>
          <a:prstGeom prst="lef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5">
            <a:extLst>
              <a:ext uri="{FF2B5EF4-FFF2-40B4-BE49-F238E27FC236}">
                <a16:creationId xmlns:a16="http://schemas.microsoft.com/office/drawing/2014/main" id="{EF4BD777-35BA-AEC0-57CF-10FC7589DD51}"/>
              </a:ext>
            </a:extLst>
          </p:cNvPr>
          <p:cNvSpPr/>
          <p:nvPr/>
        </p:nvSpPr>
        <p:spPr>
          <a:xfrm>
            <a:off x="1762538" y="2333573"/>
            <a:ext cx="9438397" cy="960146"/>
          </a:xfrm>
          <a:prstGeom prst="rect">
            <a:avLst/>
          </a:prstGeom>
          <a:noFill/>
          <a:ln w="571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4215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Imagen 96" descr="Interfaz de usuario gráfica, Aplicación&#10;&#10;Descripción generada automáticamente">
            <a:extLst>
              <a:ext uri="{FF2B5EF4-FFF2-40B4-BE49-F238E27FC236}">
                <a16:creationId xmlns:a16="http://schemas.microsoft.com/office/drawing/2014/main" id="{4799D220-A57E-47A6-B299-ECC0F089F2F7}"/>
              </a:ext>
            </a:extLst>
          </p:cNvPr>
          <p:cNvPicPr>
            <a:picLocks noChangeAspect="1"/>
          </p:cNvPicPr>
          <p:nvPr/>
        </p:nvPicPr>
        <p:blipFill rotWithShape="1">
          <a:blip r:embed="rId3"/>
          <a:srcRect l="40394" t="31093" r="31433" b="12464"/>
          <a:stretch/>
        </p:blipFill>
        <p:spPr bwMode="auto">
          <a:xfrm>
            <a:off x="3113997" y="510399"/>
            <a:ext cx="6194084" cy="6125748"/>
          </a:xfrm>
          <a:prstGeom prst="rect">
            <a:avLst/>
          </a:prstGeom>
          <a:ln>
            <a:noFill/>
          </a:ln>
          <a:extLst>
            <a:ext uri="{53640926-AAD7-44D8-BBD7-CCE9431645EC}">
              <a14:shadowObscured xmlns:a14="http://schemas.microsoft.com/office/drawing/2010/main"/>
            </a:ext>
          </a:extLst>
        </p:spPr>
      </p:pic>
      <p:grpSp>
        <p:nvGrpSpPr>
          <p:cNvPr id="3" name="Grupo 2">
            <a:extLst>
              <a:ext uri="{FF2B5EF4-FFF2-40B4-BE49-F238E27FC236}">
                <a16:creationId xmlns:a16="http://schemas.microsoft.com/office/drawing/2014/main" id="{84A26289-42AC-BE8D-20C9-39361A0708F2}"/>
              </a:ext>
            </a:extLst>
          </p:cNvPr>
          <p:cNvGrpSpPr/>
          <p:nvPr/>
        </p:nvGrpSpPr>
        <p:grpSpPr>
          <a:xfrm>
            <a:off x="2400293" y="99764"/>
            <a:ext cx="9791707" cy="1086464"/>
            <a:chOff x="0" y="0"/>
            <a:chExt cx="9540333" cy="1288348"/>
          </a:xfrm>
        </p:grpSpPr>
        <p:sp>
          <p:nvSpPr>
            <p:cNvPr id="4" name="Rectángulo 3">
              <a:extLst>
                <a:ext uri="{FF2B5EF4-FFF2-40B4-BE49-F238E27FC236}">
                  <a16:creationId xmlns:a16="http://schemas.microsoft.com/office/drawing/2014/main" id="{07085C02-4DC6-4CF4-F7D3-A10FD421F5F4}"/>
                </a:ext>
              </a:extLst>
            </p:cNvPr>
            <p:cNvSpPr/>
            <p:nvPr/>
          </p:nvSpPr>
          <p:spPr>
            <a:xfrm>
              <a:off x="0" y="0"/>
              <a:ext cx="9540333" cy="1288348"/>
            </a:xfrm>
            <a:prstGeom prst="rect">
              <a:avLst/>
            </a:prstGeom>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sp>
        <p:sp>
          <p:nvSpPr>
            <p:cNvPr id="5" name="CuadroTexto 4">
              <a:extLst>
                <a:ext uri="{FF2B5EF4-FFF2-40B4-BE49-F238E27FC236}">
                  <a16:creationId xmlns:a16="http://schemas.microsoft.com/office/drawing/2014/main" id="{59B1715B-A3C7-F31E-4DA1-967FFD34E0E6}"/>
                </a:ext>
              </a:extLst>
            </p:cNvPr>
            <p:cNvSpPr txBox="1"/>
            <p:nvPr/>
          </p:nvSpPr>
          <p:spPr>
            <a:xfrm>
              <a:off x="0" y="0"/>
              <a:ext cx="9540333" cy="1288348"/>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a:latin typeface="Arial Nova Light" panose="020B0304020202020204" pitchFamily="34" charset="0"/>
                </a:rPr>
                <a:t>Cobertura Cacao Bioandino </a:t>
              </a:r>
            </a:p>
          </p:txBody>
        </p:sp>
      </p:grpSp>
      <p:sp>
        <p:nvSpPr>
          <p:cNvPr id="8" name="Diagrama de flujo: proceso alternativo 7">
            <a:extLst>
              <a:ext uri="{FF2B5EF4-FFF2-40B4-BE49-F238E27FC236}">
                <a16:creationId xmlns:a16="http://schemas.microsoft.com/office/drawing/2014/main" id="{DC9D3107-29B4-4225-AE5C-2C67A151FE60}"/>
              </a:ext>
            </a:extLst>
          </p:cNvPr>
          <p:cNvSpPr/>
          <p:nvPr/>
        </p:nvSpPr>
        <p:spPr>
          <a:xfrm>
            <a:off x="9048196" y="6038815"/>
            <a:ext cx="2135527" cy="590061"/>
          </a:xfrm>
          <a:prstGeom prst="flowChartAlternateProcess">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b="1">
              <a:solidFill>
                <a:schemeClr val="accent2">
                  <a:lumMod val="50000"/>
                </a:schemeClr>
              </a:solidFill>
              <a:latin typeface="Arial Nova Light" panose="020B0304020202020204" pitchFamily="34" charset="0"/>
              <a:cs typeface="Adobe Naskh Medium" pitchFamily="2" charset="-78"/>
            </a:endParaRPr>
          </a:p>
          <a:p>
            <a:pPr algn="ctr"/>
            <a:r>
              <a:rPr lang="pt-BR" sz="1400" b="1">
                <a:solidFill>
                  <a:schemeClr val="accent2">
                    <a:lumMod val="50000"/>
                  </a:schemeClr>
                </a:solidFill>
                <a:latin typeface="Arial Nova Light" panose="020B0304020202020204" pitchFamily="34" charset="0"/>
                <a:cs typeface="Adobe Naskh Medium" pitchFamily="2" charset="-78"/>
              </a:rPr>
              <a:t>CAQUETÁ</a:t>
            </a:r>
            <a:endParaRPr lang="pt-BR" sz="1000" b="1">
              <a:solidFill>
                <a:schemeClr val="accent2">
                  <a:lumMod val="50000"/>
                </a:schemeClr>
              </a:solidFill>
              <a:latin typeface="Arial Nova Light" panose="020B0304020202020204" pitchFamily="34" charset="0"/>
              <a:cs typeface="Adobe Naskh Medium" pitchFamily="2" charset="-78"/>
            </a:endParaRPr>
          </a:p>
          <a:p>
            <a:pPr marL="342900" indent="-342900">
              <a:buFont typeface="Wingdings" panose="05000000000000000000" pitchFamily="2" charset="2"/>
              <a:buChar char="ü"/>
            </a:pPr>
            <a:r>
              <a:rPr lang="pt-BR" sz="1000">
                <a:solidFill>
                  <a:schemeClr val="accent2">
                    <a:lumMod val="50000"/>
                  </a:schemeClr>
                </a:solidFill>
                <a:latin typeface="Arial Nova Light" panose="020B0304020202020204" pitchFamily="34" charset="0"/>
                <a:cs typeface="Adobe Naskh Medium" pitchFamily="2" charset="-78"/>
              </a:rPr>
              <a:t>ASPROABELEN</a:t>
            </a:r>
          </a:p>
          <a:p>
            <a:pPr marL="342900" indent="-342900">
              <a:buFont typeface="Wingdings" panose="05000000000000000000" pitchFamily="2" charset="2"/>
              <a:buChar char="ü"/>
            </a:pPr>
            <a:r>
              <a:rPr lang="pt-BR" sz="1000">
                <a:solidFill>
                  <a:schemeClr val="accent2">
                    <a:lumMod val="50000"/>
                  </a:schemeClr>
                </a:solidFill>
                <a:latin typeface="Arial Nova Light" panose="020B0304020202020204" pitchFamily="34" charset="0"/>
                <a:cs typeface="Adobe Naskh Medium" pitchFamily="2" charset="-78"/>
              </a:rPr>
              <a:t>COMCAP</a:t>
            </a:r>
          </a:p>
          <a:p>
            <a:pPr marL="342900" indent="-342900">
              <a:buFont typeface="+mj-lt"/>
              <a:buAutoNum type="arabicPeriod"/>
            </a:pPr>
            <a:endParaRPr lang="pt-BR" sz="1100">
              <a:solidFill>
                <a:schemeClr val="accent2">
                  <a:lumMod val="50000"/>
                </a:schemeClr>
              </a:solidFill>
              <a:latin typeface="Arial Nova Light" panose="020B0304020202020204" pitchFamily="34" charset="0"/>
              <a:cs typeface="Adobe Naskh Medium" pitchFamily="2" charset="-78"/>
            </a:endParaRPr>
          </a:p>
        </p:txBody>
      </p:sp>
      <p:sp>
        <p:nvSpPr>
          <p:cNvPr id="9" name="Diagrama de flujo: proceso alternativo 8">
            <a:extLst>
              <a:ext uri="{FF2B5EF4-FFF2-40B4-BE49-F238E27FC236}">
                <a16:creationId xmlns:a16="http://schemas.microsoft.com/office/drawing/2014/main" id="{A98F25E2-6DA1-4B56-AF91-CD7015BE0700}"/>
              </a:ext>
            </a:extLst>
          </p:cNvPr>
          <p:cNvSpPr/>
          <p:nvPr/>
        </p:nvSpPr>
        <p:spPr>
          <a:xfrm>
            <a:off x="9052926" y="5425472"/>
            <a:ext cx="2135528" cy="448154"/>
          </a:xfrm>
          <a:prstGeom prst="flowChartAlternateProcess">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a:solidFill>
                  <a:schemeClr val="accent2">
                    <a:lumMod val="50000"/>
                  </a:schemeClr>
                </a:solidFill>
                <a:latin typeface="Arial Nova Light" panose="020B0304020202020204" pitchFamily="34" charset="0"/>
                <a:cs typeface="Adobe Naskh Medium" pitchFamily="2" charset="-78"/>
              </a:rPr>
              <a:t>HUILA</a:t>
            </a:r>
            <a:endParaRPr lang="pt-BR" sz="1000" b="1">
              <a:solidFill>
                <a:schemeClr val="accent2">
                  <a:lumMod val="50000"/>
                </a:schemeClr>
              </a:solidFill>
              <a:latin typeface="Arial Nova Light" panose="020B0304020202020204" pitchFamily="34" charset="0"/>
              <a:cs typeface="Adobe Naskh Medium" pitchFamily="2" charset="-78"/>
            </a:endParaRPr>
          </a:p>
          <a:p>
            <a:pPr marL="342900" indent="-342900">
              <a:buFont typeface="Wingdings" panose="05000000000000000000" pitchFamily="2" charset="2"/>
              <a:buChar char="ü"/>
            </a:pPr>
            <a:r>
              <a:rPr lang="pt-BR" sz="1000">
                <a:solidFill>
                  <a:schemeClr val="accent2">
                    <a:lumMod val="50000"/>
                  </a:schemeClr>
                </a:solidFill>
                <a:latin typeface="Arial Nova Light" panose="020B0304020202020204" pitchFamily="34" charset="0"/>
                <a:cs typeface="Adobe Naskh Medium" pitchFamily="2" charset="-78"/>
              </a:rPr>
              <a:t>APROCALG</a:t>
            </a:r>
            <a:endParaRPr lang="pt-BR" sz="1100">
              <a:solidFill>
                <a:schemeClr val="accent2">
                  <a:lumMod val="50000"/>
                </a:schemeClr>
              </a:solidFill>
              <a:latin typeface="Arial Nova Light" panose="020B0304020202020204" pitchFamily="34" charset="0"/>
              <a:cs typeface="Adobe Naskh Medium" pitchFamily="2" charset="-78"/>
            </a:endParaRPr>
          </a:p>
        </p:txBody>
      </p:sp>
      <p:sp>
        <p:nvSpPr>
          <p:cNvPr id="10" name="Diagrama de flujo: proceso alternativo 9">
            <a:extLst>
              <a:ext uri="{FF2B5EF4-FFF2-40B4-BE49-F238E27FC236}">
                <a16:creationId xmlns:a16="http://schemas.microsoft.com/office/drawing/2014/main" id="{37AE6945-8F93-4ED3-BA6C-4F04187BF407}"/>
              </a:ext>
            </a:extLst>
          </p:cNvPr>
          <p:cNvSpPr/>
          <p:nvPr/>
        </p:nvSpPr>
        <p:spPr>
          <a:xfrm>
            <a:off x="986492" y="1775052"/>
            <a:ext cx="2602730" cy="1129371"/>
          </a:xfrm>
          <a:prstGeom prst="flowChartAlternateProcess">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b="1">
              <a:solidFill>
                <a:schemeClr val="accent2">
                  <a:lumMod val="50000"/>
                </a:schemeClr>
              </a:solidFill>
              <a:latin typeface="Arial Nova Light" panose="020B0304020202020204" pitchFamily="34" charset="0"/>
              <a:cs typeface="Adobe Naskh Medium" pitchFamily="2" charset="-78"/>
            </a:endParaRPr>
          </a:p>
          <a:p>
            <a:pPr algn="ctr"/>
            <a:r>
              <a:rPr lang="pt-BR" sz="1400" b="1">
                <a:solidFill>
                  <a:schemeClr val="accent2">
                    <a:lumMod val="50000"/>
                  </a:schemeClr>
                </a:solidFill>
                <a:latin typeface="Arial Nova Light" panose="020B0304020202020204" pitchFamily="34" charset="0"/>
                <a:cs typeface="Adobe Naskh Medium" pitchFamily="2" charset="-78"/>
              </a:rPr>
              <a:t>MAGDALENA</a:t>
            </a:r>
            <a:endParaRPr lang="pt-BR" sz="1000" b="1">
              <a:solidFill>
                <a:schemeClr val="accent2">
                  <a:lumMod val="50000"/>
                </a:schemeClr>
              </a:solidFill>
              <a:latin typeface="Arial Nova Light" panose="020B0304020202020204" pitchFamily="34" charset="0"/>
              <a:cs typeface="Adobe Naskh Medium" pitchFamily="2" charset="-78"/>
            </a:endParaRPr>
          </a:p>
          <a:p>
            <a:pPr algn="ctr"/>
            <a:r>
              <a:rPr lang="pt-BR" sz="1000">
                <a:solidFill>
                  <a:schemeClr val="accent2">
                    <a:lumMod val="50000"/>
                  </a:schemeClr>
                </a:solidFill>
                <a:latin typeface="Arial Nova Light" panose="020B0304020202020204" pitchFamily="34" charset="0"/>
                <a:cs typeface="Adobe Naskh Medium" pitchFamily="2" charset="-78"/>
              </a:rPr>
              <a:t>	</a:t>
            </a:r>
          </a:p>
          <a:p>
            <a:pPr marL="342900" indent="-342900">
              <a:buFont typeface="Wingdings" panose="05000000000000000000" pitchFamily="2" charset="2"/>
              <a:buChar char="ü"/>
            </a:pPr>
            <a:r>
              <a:rPr lang="es-ES" sz="1000">
                <a:solidFill>
                  <a:schemeClr val="accent2">
                    <a:lumMod val="50000"/>
                  </a:schemeClr>
                </a:solidFill>
                <a:latin typeface="Arial Nova Light" panose="020B0304020202020204" pitchFamily="34" charset="0"/>
                <a:cs typeface="Adobe Naskh Medium" pitchFamily="2" charset="-78"/>
              </a:rPr>
              <a:t>RED ECOLSIERRA</a:t>
            </a:r>
          </a:p>
          <a:p>
            <a:pPr marL="342900" indent="-342900">
              <a:buFont typeface="Wingdings" panose="05000000000000000000" pitchFamily="2" charset="2"/>
              <a:buChar char="ü"/>
            </a:pPr>
            <a:r>
              <a:rPr lang="es-ES" sz="1000">
                <a:solidFill>
                  <a:schemeClr val="accent2">
                    <a:lumMod val="50000"/>
                  </a:schemeClr>
                </a:solidFill>
                <a:latin typeface="Arial Nova Light" panose="020B0304020202020204" pitchFamily="34" charset="0"/>
                <a:cs typeface="Adobe Naskh Medium" pitchFamily="2" charset="-78"/>
              </a:rPr>
              <a:t>COOAGRONEVADA</a:t>
            </a:r>
          </a:p>
          <a:p>
            <a:pPr marL="342900" indent="-342900">
              <a:buFont typeface="Wingdings" panose="05000000000000000000" pitchFamily="2" charset="2"/>
              <a:buChar char="ü"/>
            </a:pPr>
            <a:r>
              <a:rPr lang="es-ES" sz="1000">
                <a:solidFill>
                  <a:schemeClr val="accent2">
                    <a:lumMod val="50000"/>
                  </a:schemeClr>
                </a:solidFill>
                <a:latin typeface="Arial Nova Light" panose="020B0304020202020204" pitchFamily="34" charset="0"/>
                <a:cs typeface="Adobe Naskh Medium" pitchFamily="2" charset="-78"/>
              </a:rPr>
              <a:t>ASOARHUACO</a:t>
            </a:r>
          </a:p>
          <a:p>
            <a:pPr marL="342900" indent="-342900">
              <a:buFont typeface="Wingdings" panose="05000000000000000000" pitchFamily="2" charset="2"/>
              <a:buChar char="ü"/>
            </a:pPr>
            <a:r>
              <a:rPr lang="es-ES" sz="1000">
                <a:solidFill>
                  <a:schemeClr val="accent2">
                    <a:lumMod val="50000"/>
                  </a:schemeClr>
                </a:solidFill>
                <a:latin typeface="Arial Nova Light" panose="020B0304020202020204" pitchFamily="34" charset="0"/>
                <a:cs typeface="Adobe Naskh Medium" pitchFamily="2" charset="-78"/>
              </a:rPr>
              <a:t>GUARDABOSQUES DE LA SIERRA </a:t>
            </a:r>
          </a:p>
          <a:p>
            <a:pPr marL="342900" indent="-342900">
              <a:buFont typeface="+mj-lt"/>
              <a:buAutoNum type="arabicPeriod"/>
            </a:pPr>
            <a:endParaRPr lang="es-ES" sz="1000">
              <a:solidFill>
                <a:schemeClr val="accent2">
                  <a:lumMod val="50000"/>
                </a:schemeClr>
              </a:solidFill>
              <a:latin typeface="Arial Nova Light" panose="020B0304020202020204" pitchFamily="34" charset="0"/>
              <a:cs typeface="Adobe Naskh Medium" pitchFamily="2" charset="-78"/>
            </a:endParaRPr>
          </a:p>
        </p:txBody>
      </p:sp>
      <p:sp>
        <p:nvSpPr>
          <p:cNvPr id="12" name="Diagrama de flujo: proceso alternativo 11">
            <a:extLst>
              <a:ext uri="{FF2B5EF4-FFF2-40B4-BE49-F238E27FC236}">
                <a16:creationId xmlns:a16="http://schemas.microsoft.com/office/drawing/2014/main" id="{0D0039C2-F610-4FD4-AAC1-17E46EC7292E}"/>
              </a:ext>
            </a:extLst>
          </p:cNvPr>
          <p:cNvSpPr/>
          <p:nvPr/>
        </p:nvSpPr>
        <p:spPr>
          <a:xfrm>
            <a:off x="9048688" y="4764979"/>
            <a:ext cx="2163435" cy="592310"/>
          </a:xfrm>
          <a:prstGeom prst="flowChartAlternateProcess">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a:solidFill>
                  <a:schemeClr val="accent2">
                    <a:lumMod val="50000"/>
                  </a:schemeClr>
                </a:solidFill>
                <a:latin typeface="Arial Nova Light" panose="020B0304020202020204" pitchFamily="34" charset="0"/>
                <a:cs typeface="Adobe Naskh Medium" pitchFamily="2" charset="-78"/>
              </a:rPr>
              <a:t>TOLIMA</a:t>
            </a:r>
            <a:endParaRPr lang="pt-BR" sz="1000" b="1">
              <a:solidFill>
                <a:schemeClr val="accent2">
                  <a:lumMod val="50000"/>
                </a:schemeClr>
              </a:solidFill>
              <a:latin typeface="Arial Nova Light" panose="020B0304020202020204" pitchFamily="34" charset="0"/>
              <a:cs typeface="Adobe Naskh Medium" pitchFamily="2" charset="-78"/>
            </a:endParaRPr>
          </a:p>
          <a:p>
            <a:pPr marL="342900" indent="-342900">
              <a:buFont typeface="Wingdings" panose="05000000000000000000" pitchFamily="2" charset="2"/>
              <a:buChar char="ü"/>
            </a:pPr>
            <a:r>
              <a:rPr lang="pt-BR" sz="1000">
                <a:solidFill>
                  <a:schemeClr val="accent2">
                    <a:lumMod val="50000"/>
                  </a:schemeClr>
                </a:solidFill>
                <a:latin typeface="Arial Nova Light" panose="020B0304020202020204" pitchFamily="34" charset="0"/>
                <a:cs typeface="Adobe Naskh Medium" pitchFamily="2" charset="-78"/>
              </a:rPr>
              <a:t>ASOPEP</a:t>
            </a:r>
            <a:endParaRPr lang="pt-BR" sz="1100">
              <a:solidFill>
                <a:schemeClr val="accent2">
                  <a:lumMod val="50000"/>
                </a:schemeClr>
              </a:solidFill>
              <a:latin typeface="Arial Nova Light" panose="020B0304020202020204" pitchFamily="34" charset="0"/>
              <a:cs typeface="Adobe Naskh Medium" pitchFamily="2" charset="-78"/>
            </a:endParaRPr>
          </a:p>
        </p:txBody>
      </p:sp>
      <p:sp>
        <p:nvSpPr>
          <p:cNvPr id="20" name="Diagrama de flujo: proceso alternativo 19">
            <a:extLst>
              <a:ext uri="{FF2B5EF4-FFF2-40B4-BE49-F238E27FC236}">
                <a16:creationId xmlns:a16="http://schemas.microsoft.com/office/drawing/2014/main" id="{F3C5803C-D3F1-4C87-83B6-F72D303AD5E4}"/>
              </a:ext>
            </a:extLst>
          </p:cNvPr>
          <p:cNvSpPr/>
          <p:nvPr/>
        </p:nvSpPr>
        <p:spPr>
          <a:xfrm>
            <a:off x="1000612" y="5090543"/>
            <a:ext cx="2613413" cy="750893"/>
          </a:xfrm>
          <a:prstGeom prst="flowChartAlternateProcess">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00" b="1">
              <a:solidFill>
                <a:schemeClr val="accent2">
                  <a:lumMod val="50000"/>
                </a:schemeClr>
              </a:solidFill>
              <a:latin typeface="Arial Nova Light" panose="020B0304020202020204" pitchFamily="34" charset="0"/>
              <a:cs typeface="Adobe Naskh Medium" pitchFamily="2" charset="-78"/>
            </a:endParaRPr>
          </a:p>
          <a:p>
            <a:pPr algn="ctr"/>
            <a:r>
              <a:rPr lang="pt-BR" sz="1400" b="1">
                <a:solidFill>
                  <a:schemeClr val="accent2">
                    <a:lumMod val="50000"/>
                  </a:schemeClr>
                </a:solidFill>
                <a:latin typeface="Arial Nova Light" panose="020B0304020202020204" pitchFamily="34" charset="0"/>
                <a:cs typeface="Adobe Naskh Medium" pitchFamily="2" charset="-78"/>
              </a:rPr>
              <a:t>NARIÑO</a:t>
            </a:r>
            <a:r>
              <a:rPr lang="pt-BR" sz="1000" b="1">
                <a:solidFill>
                  <a:schemeClr val="accent2">
                    <a:lumMod val="50000"/>
                  </a:schemeClr>
                </a:solidFill>
                <a:latin typeface="Arial Nova Light" panose="020B0304020202020204" pitchFamily="34" charset="0"/>
                <a:cs typeface="Adobe Naskh Medium" pitchFamily="2" charset="-78"/>
              </a:rPr>
              <a:t> </a:t>
            </a:r>
          </a:p>
          <a:p>
            <a:pPr algn="ctr"/>
            <a:endParaRPr lang="pt-BR" sz="1000" b="1">
              <a:solidFill>
                <a:schemeClr val="accent2">
                  <a:lumMod val="50000"/>
                </a:schemeClr>
              </a:solidFill>
              <a:latin typeface="Arial Nova Light" panose="020B0304020202020204" pitchFamily="34" charset="0"/>
              <a:cs typeface="Adobe Naskh Medium" pitchFamily="2" charset="-78"/>
            </a:endParaRPr>
          </a:p>
          <a:p>
            <a:pPr marL="342900" indent="-342900" algn="ctr">
              <a:buFont typeface="Wingdings" panose="05000000000000000000" pitchFamily="2" charset="2"/>
              <a:buChar char="ü"/>
            </a:pPr>
            <a:r>
              <a:rPr lang="pt-BR" sz="1000">
                <a:solidFill>
                  <a:schemeClr val="accent2">
                    <a:lumMod val="50000"/>
                  </a:schemeClr>
                </a:solidFill>
                <a:latin typeface="Arial Nova Light" panose="020B0304020202020204" pitchFamily="34" charset="0"/>
                <a:cs typeface="Adobe Naskh Medium" pitchFamily="2" charset="-78"/>
              </a:rPr>
              <a:t>CORTEPAZ</a:t>
            </a:r>
            <a:endParaRPr lang="pt-BR" sz="1100">
              <a:solidFill>
                <a:schemeClr val="accent2">
                  <a:lumMod val="50000"/>
                </a:schemeClr>
              </a:solidFill>
              <a:latin typeface="Arial Nova Light" panose="020B0304020202020204" pitchFamily="34" charset="0"/>
              <a:cs typeface="Adobe Naskh Medium" pitchFamily="2" charset="-78"/>
            </a:endParaRPr>
          </a:p>
          <a:p>
            <a:pPr algn="ctr"/>
            <a:endParaRPr lang="pt-BR" sz="1000" b="1">
              <a:solidFill>
                <a:schemeClr val="accent2">
                  <a:lumMod val="50000"/>
                </a:schemeClr>
              </a:solidFill>
              <a:latin typeface="Arial Nova Light" panose="020B0304020202020204" pitchFamily="34" charset="0"/>
              <a:cs typeface="Adobe Naskh Medium" pitchFamily="2" charset="-78"/>
            </a:endParaRPr>
          </a:p>
        </p:txBody>
      </p:sp>
      <p:cxnSp>
        <p:nvCxnSpPr>
          <p:cNvPr id="45" name="Conector: angular 44">
            <a:extLst>
              <a:ext uri="{FF2B5EF4-FFF2-40B4-BE49-F238E27FC236}">
                <a16:creationId xmlns:a16="http://schemas.microsoft.com/office/drawing/2014/main" id="{1844D36B-0AFA-4C6B-B9D3-D33DE514A515}"/>
              </a:ext>
            </a:extLst>
          </p:cNvPr>
          <p:cNvCxnSpPr>
            <a:cxnSpLocks/>
            <a:endCxn id="10" idx="3"/>
          </p:cNvCxnSpPr>
          <p:nvPr/>
        </p:nvCxnSpPr>
        <p:spPr>
          <a:xfrm rot="10800000" flipV="1">
            <a:off x="3589222" y="1992500"/>
            <a:ext cx="2078318" cy="347237"/>
          </a:xfrm>
          <a:prstGeom prst="bentConnector3">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ector: angular 45">
            <a:extLst>
              <a:ext uri="{FF2B5EF4-FFF2-40B4-BE49-F238E27FC236}">
                <a16:creationId xmlns:a16="http://schemas.microsoft.com/office/drawing/2014/main" id="{2B29C9E5-2CD9-4DA8-B458-3616D4D9678E}"/>
              </a:ext>
            </a:extLst>
          </p:cNvPr>
          <p:cNvCxnSpPr>
            <a:cxnSpLocks/>
            <a:endCxn id="8" idx="1"/>
          </p:cNvCxnSpPr>
          <p:nvPr/>
        </p:nvCxnSpPr>
        <p:spPr>
          <a:xfrm>
            <a:off x="5744346" y="5128855"/>
            <a:ext cx="3303850" cy="1204991"/>
          </a:xfrm>
          <a:prstGeom prst="bentConnector3">
            <a:avLst>
              <a:gd name="adj1" fmla="val 38577"/>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ector: angular 49">
            <a:extLst>
              <a:ext uri="{FF2B5EF4-FFF2-40B4-BE49-F238E27FC236}">
                <a16:creationId xmlns:a16="http://schemas.microsoft.com/office/drawing/2014/main" id="{56E6E46A-A5FE-44DC-8D63-713EBF6CD9CF}"/>
              </a:ext>
            </a:extLst>
          </p:cNvPr>
          <p:cNvCxnSpPr>
            <a:cxnSpLocks/>
          </p:cNvCxnSpPr>
          <p:nvPr/>
        </p:nvCxnSpPr>
        <p:spPr>
          <a:xfrm rot="10800000" flipV="1">
            <a:off x="3677602" y="3333382"/>
            <a:ext cx="1870448" cy="162964"/>
          </a:xfrm>
          <a:prstGeom prst="bentConnector3">
            <a:avLst>
              <a:gd name="adj1" fmla="val 50000"/>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ector: angular 61">
            <a:extLst>
              <a:ext uri="{FF2B5EF4-FFF2-40B4-BE49-F238E27FC236}">
                <a16:creationId xmlns:a16="http://schemas.microsoft.com/office/drawing/2014/main" id="{8601B9E6-C40C-4866-A387-15E886B33ED6}"/>
              </a:ext>
            </a:extLst>
          </p:cNvPr>
          <p:cNvCxnSpPr>
            <a:cxnSpLocks/>
          </p:cNvCxnSpPr>
          <p:nvPr/>
        </p:nvCxnSpPr>
        <p:spPr>
          <a:xfrm>
            <a:off x="5399314" y="3948472"/>
            <a:ext cx="3665100" cy="1201061"/>
          </a:xfrm>
          <a:prstGeom prst="bentConnector3">
            <a:avLst>
              <a:gd name="adj1" fmla="val 60296"/>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ector: angular 86">
            <a:extLst>
              <a:ext uri="{FF2B5EF4-FFF2-40B4-BE49-F238E27FC236}">
                <a16:creationId xmlns:a16="http://schemas.microsoft.com/office/drawing/2014/main" id="{DCE0F611-B4A2-4528-80EE-7A2CF4B2FFDE}"/>
              </a:ext>
            </a:extLst>
          </p:cNvPr>
          <p:cNvCxnSpPr>
            <a:cxnSpLocks/>
            <a:endCxn id="20" idx="3"/>
          </p:cNvCxnSpPr>
          <p:nvPr/>
        </p:nvCxnSpPr>
        <p:spPr>
          <a:xfrm rot="10800000" flipV="1">
            <a:off x="3614026" y="4882986"/>
            <a:ext cx="815515" cy="583003"/>
          </a:xfrm>
          <a:prstGeom prst="bentConnector3">
            <a:avLst>
              <a:gd name="adj1" fmla="val 50000"/>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Conector: angular 93">
            <a:extLst>
              <a:ext uri="{FF2B5EF4-FFF2-40B4-BE49-F238E27FC236}">
                <a16:creationId xmlns:a16="http://schemas.microsoft.com/office/drawing/2014/main" id="{72062A0F-29D2-466C-A38E-2BC33B51536F}"/>
              </a:ext>
            </a:extLst>
          </p:cNvPr>
          <p:cNvCxnSpPr>
            <a:cxnSpLocks/>
          </p:cNvCxnSpPr>
          <p:nvPr/>
        </p:nvCxnSpPr>
        <p:spPr>
          <a:xfrm>
            <a:off x="5261543" y="4278463"/>
            <a:ext cx="3802871" cy="1249805"/>
          </a:xfrm>
          <a:prstGeom prst="bentConnector3">
            <a:avLst>
              <a:gd name="adj1" fmla="val 51527"/>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249ED7F4-F367-4240-8504-58F965498906}"/>
              </a:ext>
            </a:extLst>
          </p:cNvPr>
          <p:cNvSpPr txBox="1"/>
          <p:nvPr/>
        </p:nvSpPr>
        <p:spPr>
          <a:xfrm>
            <a:off x="1465549" y="1056785"/>
            <a:ext cx="1754344" cy="707231"/>
          </a:xfrm>
          <a:prstGeom prst="downArrowCallout">
            <a:avLst/>
          </a:prstGeom>
          <a:ln>
            <a:solidFill>
              <a:srgbClr val="572504"/>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2400" b="1">
                <a:solidFill>
                  <a:schemeClr val="accent2">
                    <a:lumMod val="75000"/>
                  </a:schemeClr>
                </a:solidFill>
                <a:latin typeface="Arial Nova Light" panose="020B0304020202020204" pitchFamily="34" charset="0"/>
              </a:rPr>
              <a:t>Directo</a:t>
            </a:r>
            <a:r>
              <a:rPr lang="es-CO" sz="2400" b="1">
                <a:solidFill>
                  <a:schemeClr val="accent6">
                    <a:lumMod val="75000"/>
                  </a:schemeClr>
                </a:solidFill>
                <a:effectLst>
                  <a:outerShdw blurRad="38100" dist="38100" dir="2700000" algn="tl">
                    <a:srgbClr val="000000">
                      <a:alpha val="43137"/>
                    </a:srgbClr>
                  </a:outerShdw>
                </a:effectLst>
                <a:latin typeface="Arial Nova Light" panose="020B0304020202020204" pitchFamily="34" charset="0"/>
              </a:rPr>
              <a:t> </a:t>
            </a:r>
          </a:p>
        </p:txBody>
      </p:sp>
      <p:sp>
        <p:nvSpPr>
          <p:cNvPr id="49" name="CuadroTexto 48">
            <a:extLst>
              <a:ext uri="{FF2B5EF4-FFF2-40B4-BE49-F238E27FC236}">
                <a16:creationId xmlns:a16="http://schemas.microsoft.com/office/drawing/2014/main" id="{39C0577D-3C29-4306-8C5B-DE1DF1482CD0}"/>
              </a:ext>
            </a:extLst>
          </p:cNvPr>
          <p:cNvSpPr txBox="1"/>
          <p:nvPr/>
        </p:nvSpPr>
        <p:spPr>
          <a:xfrm>
            <a:off x="9202185" y="3905432"/>
            <a:ext cx="1754344" cy="612934"/>
          </a:xfrm>
          <a:prstGeom prst="downArrowCallout">
            <a:avLst/>
          </a:prstGeom>
          <a:ln>
            <a:solidFill>
              <a:srgbClr val="572504"/>
            </a:solid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s-CO"/>
            </a:defPPr>
            <a:lvl1pPr algn="ctr">
              <a:defRPr sz="2400" b="1">
                <a:solidFill>
                  <a:schemeClr val="accent2">
                    <a:lumMod val="75000"/>
                  </a:schemeClr>
                </a:solidFill>
                <a:latin typeface="Arial Nova Light" panose="020B0304020202020204" pitchFamily="34" charset="0"/>
              </a:defRPr>
            </a:lvl1pPr>
          </a:lstStyle>
          <a:p>
            <a:r>
              <a:rPr lang="es-CO"/>
              <a:t>Articulador</a:t>
            </a:r>
          </a:p>
        </p:txBody>
      </p:sp>
      <p:sp>
        <p:nvSpPr>
          <p:cNvPr id="70" name="CuadroTexto 69">
            <a:extLst>
              <a:ext uri="{FF2B5EF4-FFF2-40B4-BE49-F238E27FC236}">
                <a16:creationId xmlns:a16="http://schemas.microsoft.com/office/drawing/2014/main" id="{AE9D5765-BBE5-441C-A93E-D73552CFB9CA}"/>
              </a:ext>
            </a:extLst>
          </p:cNvPr>
          <p:cNvSpPr txBox="1"/>
          <p:nvPr/>
        </p:nvSpPr>
        <p:spPr>
          <a:xfrm>
            <a:off x="9237016" y="807991"/>
            <a:ext cx="1754344" cy="707231"/>
          </a:xfrm>
          <a:prstGeom prst="downArrowCallout">
            <a:avLst/>
          </a:prstGeom>
          <a:ln>
            <a:solidFill>
              <a:srgbClr val="572504"/>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400" b="1">
                <a:solidFill>
                  <a:schemeClr val="accent2">
                    <a:lumMod val="75000"/>
                  </a:schemeClr>
                </a:solidFill>
                <a:latin typeface="Arial Nova Light" panose="020B0304020202020204" pitchFamily="34" charset="0"/>
              </a:rPr>
              <a:t>Regional</a:t>
            </a:r>
            <a:endParaRPr lang="es-CO" sz="2400" b="1">
              <a:solidFill>
                <a:schemeClr val="accent6">
                  <a:lumMod val="75000"/>
                </a:schemeClr>
              </a:solidFill>
              <a:latin typeface="Arial Nova Light" panose="020B0304020202020204" pitchFamily="34" charset="0"/>
            </a:endParaRPr>
          </a:p>
        </p:txBody>
      </p:sp>
      <p:cxnSp>
        <p:nvCxnSpPr>
          <p:cNvPr id="103" name="Conector: angular 102">
            <a:extLst>
              <a:ext uri="{FF2B5EF4-FFF2-40B4-BE49-F238E27FC236}">
                <a16:creationId xmlns:a16="http://schemas.microsoft.com/office/drawing/2014/main" id="{98CF55E6-01B1-49CA-9418-1B6CB807EC1B}"/>
              </a:ext>
            </a:extLst>
          </p:cNvPr>
          <p:cNvCxnSpPr>
            <a:cxnSpLocks/>
          </p:cNvCxnSpPr>
          <p:nvPr/>
        </p:nvCxnSpPr>
        <p:spPr>
          <a:xfrm flipV="1">
            <a:off x="5183258" y="1974895"/>
            <a:ext cx="3816384" cy="268989"/>
          </a:xfrm>
          <a:prstGeom prst="bentConnector3">
            <a:avLst>
              <a:gd name="adj1" fmla="val 7586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onector: angular 104">
            <a:extLst>
              <a:ext uri="{FF2B5EF4-FFF2-40B4-BE49-F238E27FC236}">
                <a16:creationId xmlns:a16="http://schemas.microsoft.com/office/drawing/2014/main" id="{B81DBB4F-D8E5-4BF1-B446-14230A86568A}"/>
              </a:ext>
            </a:extLst>
          </p:cNvPr>
          <p:cNvCxnSpPr>
            <a:cxnSpLocks/>
          </p:cNvCxnSpPr>
          <p:nvPr/>
        </p:nvCxnSpPr>
        <p:spPr>
          <a:xfrm>
            <a:off x="5399314" y="2805756"/>
            <a:ext cx="3506612" cy="139081"/>
          </a:xfrm>
          <a:prstGeom prst="bentConnector3">
            <a:avLst>
              <a:gd name="adj1" fmla="val 50000"/>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ector: angular 107">
            <a:extLst>
              <a:ext uri="{FF2B5EF4-FFF2-40B4-BE49-F238E27FC236}">
                <a16:creationId xmlns:a16="http://schemas.microsoft.com/office/drawing/2014/main" id="{725F4C6E-31C3-414D-BBF0-B80E87EED89A}"/>
              </a:ext>
            </a:extLst>
          </p:cNvPr>
          <p:cNvCxnSpPr>
            <a:cxnSpLocks/>
          </p:cNvCxnSpPr>
          <p:nvPr/>
        </p:nvCxnSpPr>
        <p:spPr>
          <a:xfrm>
            <a:off x="6014872" y="1626433"/>
            <a:ext cx="2878294" cy="12700"/>
          </a:xfrm>
          <a:prstGeom prst="bentConnector3">
            <a:avLst>
              <a:gd name="adj1" fmla="val 50000"/>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2" name="Diagrama de flujo: terminador 141">
            <a:extLst>
              <a:ext uri="{FF2B5EF4-FFF2-40B4-BE49-F238E27FC236}">
                <a16:creationId xmlns:a16="http://schemas.microsoft.com/office/drawing/2014/main" id="{88B4C0FA-271B-49BA-BC72-63CD62C61CD7}"/>
              </a:ext>
            </a:extLst>
          </p:cNvPr>
          <p:cNvSpPr/>
          <p:nvPr/>
        </p:nvSpPr>
        <p:spPr>
          <a:xfrm>
            <a:off x="2910164" y="1430516"/>
            <a:ext cx="893065" cy="521223"/>
          </a:xfrm>
          <a:prstGeom prst="flowChartTerminator">
            <a:avLst/>
          </a:prstGeom>
          <a:ln>
            <a:solidFill>
              <a:srgbClr val="57250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a:latin typeface="Arial Nova Light" panose="020B0304020202020204" pitchFamily="34" charset="0"/>
              </a:rPr>
              <a:t>7</a:t>
            </a:r>
            <a:endParaRPr lang="es-CO" sz="1400">
              <a:latin typeface="Arial Nova Light" panose="020B0304020202020204" pitchFamily="34" charset="0"/>
            </a:endParaRPr>
          </a:p>
        </p:txBody>
      </p:sp>
      <p:sp>
        <p:nvSpPr>
          <p:cNvPr id="144" name="Diagrama de flujo: terminador 143">
            <a:extLst>
              <a:ext uri="{FF2B5EF4-FFF2-40B4-BE49-F238E27FC236}">
                <a16:creationId xmlns:a16="http://schemas.microsoft.com/office/drawing/2014/main" id="{A3DF4E27-5A5A-45D3-AE77-5302E27D8EE1}"/>
              </a:ext>
            </a:extLst>
          </p:cNvPr>
          <p:cNvSpPr/>
          <p:nvPr/>
        </p:nvSpPr>
        <p:spPr>
          <a:xfrm>
            <a:off x="10765590" y="4178401"/>
            <a:ext cx="893065" cy="521223"/>
          </a:xfrm>
          <a:prstGeom prst="flowChartTerminator">
            <a:avLst/>
          </a:prstGeom>
          <a:ln>
            <a:solidFill>
              <a:srgbClr val="57250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a:latin typeface="Arial Nova Light" panose="020B0304020202020204" pitchFamily="34" charset="0"/>
              </a:rPr>
              <a:t>4</a:t>
            </a:r>
            <a:endParaRPr lang="es-CO" sz="1400">
              <a:latin typeface="Arial Nova Light" panose="020B0304020202020204" pitchFamily="34" charset="0"/>
            </a:endParaRPr>
          </a:p>
        </p:txBody>
      </p:sp>
      <p:sp>
        <p:nvSpPr>
          <p:cNvPr id="146" name="Diagrama de flujo: terminador 145">
            <a:extLst>
              <a:ext uri="{FF2B5EF4-FFF2-40B4-BE49-F238E27FC236}">
                <a16:creationId xmlns:a16="http://schemas.microsoft.com/office/drawing/2014/main" id="{E895BD6F-5CB4-4853-A1B1-1CDAA27D44BA}"/>
              </a:ext>
            </a:extLst>
          </p:cNvPr>
          <p:cNvSpPr/>
          <p:nvPr/>
        </p:nvSpPr>
        <p:spPr>
          <a:xfrm>
            <a:off x="4882839" y="6001723"/>
            <a:ext cx="2426322" cy="710906"/>
          </a:xfrm>
          <a:prstGeom prst="flowChartTerminator">
            <a:avLst/>
          </a:prstGeom>
          <a:ln>
            <a:solidFill>
              <a:srgbClr val="57250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sz="2000" b="1">
                <a:solidFill>
                  <a:schemeClr val="accent2">
                    <a:lumMod val="50000"/>
                  </a:schemeClr>
                </a:solidFill>
                <a:latin typeface="Arial Nova Light" panose="020B0304020202020204" pitchFamily="34" charset="0"/>
                <a:cs typeface="Adobe Naskh Medium" pitchFamily="2" charset="-78"/>
              </a:rPr>
              <a:t>TOTAL: </a:t>
            </a:r>
            <a:r>
              <a:rPr lang="es-CO" sz="2400">
                <a:solidFill>
                  <a:schemeClr val="accent2">
                    <a:lumMod val="50000"/>
                  </a:schemeClr>
                </a:solidFill>
                <a:latin typeface="Arial Nova Light" panose="020B0304020202020204" pitchFamily="34" charset="0"/>
                <a:cs typeface="Adobe Naskh Medium" pitchFamily="2" charset="-78"/>
              </a:rPr>
              <a:t>20</a:t>
            </a:r>
            <a:endParaRPr lang="es-CO" sz="1200">
              <a:solidFill>
                <a:schemeClr val="accent2">
                  <a:lumMod val="50000"/>
                </a:schemeClr>
              </a:solidFill>
              <a:latin typeface="Arial Nova Light" panose="020B0304020202020204" pitchFamily="34" charset="0"/>
              <a:cs typeface="Adobe Naskh Medium" pitchFamily="2" charset="-78"/>
            </a:endParaRPr>
          </a:p>
        </p:txBody>
      </p:sp>
      <p:sp>
        <p:nvSpPr>
          <p:cNvPr id="37" name="Diagrama de flujo: proceso alternativo 36">
            <a:extLst>
              <a:ext uri="{FF2B5EF4-FFF2-40B4-BE49-F238E27FC236}">
                <a16:creationId xmlns:a16="http://schemas.microsoft.com/office/drawing/2014/main" id="{8842FC43-EA14-42B0-A5FD-F1552B4781CD}"/>
              </a:ext>
            </a:extLst>
          </p:cNvPr>
          <p:cNvSpPr/>
          <p:nvPr/>
        </p:nvSpPr>
        <p:spPr>
          <a:xfrm>
            <a:off x="1019631" y="3051027"/>
            <a:ext cx="2657971" cy="886148"/>
          </a:xfrm>
          <a:prstGeom prst="flowChartAlternateProcess">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sz="1400" b="1">
                <a:solidFill>
                  <a:schemeClr val="accent2">
                    <a:lumMod val="50000"/>
                  </a:schemeClr>
                </a:solidFill>
                <a:latin typeface="Arial Nova Light" panose="020B0304020202020204" pitchFamily="34" charset="0"/>
                <a:cs typeface="Adobe Naskh Medium" pitchFamily="2" charset="-78"/>
              </a:rPr>
              <a:t>ANTIOQUIA</a:t>
            </a:r>
            <a:endParaRPr lang="pt-BR" sz="1000" b="1">
              <a:solidFill>
                <a:schemeClr val="accent2">
                  <a:lumMod val="50000"/>
                </a:schemeClr>
              </a:solidFill>
              <a:latin typeface="Arial Nova Light" panose="020B0304020202020204" pitchFamily="34" charset="0"/>
              <a:cs typeface="Adobe Naskh Medium" pitchFamily="2" charset="-78"/>
            </a:endParaRPr>
          </a:p>
          <a:p>
            <a:pPr algn="ctr"/>
            <a:r>
              <a:rPr lang="pt-BR" sz="1000">
                <a:solidFill>
                  <a:schemeClr val="accent2">
                    <a:lumMod val="50000"/>
                  </a:schemeClr>
                </a:solidFill>
                <a:latin typeface="Arial Nova Light" panose="020B0304020202020204" pitchFamily="34" charset="0"/>
                <a:cs typeface="Adobe Naskh Medium" pitchFamily="2" charset="-78"/>
              </a:rPr>
              <a:t>	</a:t>
            </a:r>
          </a:p>
          <a:p>
            <a:pPr marL="342900" indent="-342900">
              <a:buFont typeface="Wingdings" panose="05000000000000000000" pitchFamily="2" charset="2"/>
              <a:buChar char="ü"/>
            </a:pPr>
            <a:r>
              <a:rPr lang="pt-BR" sz="1000">
                <a:solidFill>
                  <a:schemeClr val="accent2">
                    <a:lumMod val="50000"/>
                  </a:schemeClr>
                </a:solidFill>
                <a:latin typeface="Arial Nova Light" panose="020B0304020202020204" pitchFamily="34" charset="0"/>
                <a:cs typeface="Adobe Naskh Medium" pitchFamily="2" charset="-78"/>
              </a:rPr>
              <a:t>CHOCOLATE COLOMBIA</a:t>
            </a:r>
            <a:endParaRPr lang="pt-BR" sz="1100">
              <a:solidFill>
                <a:schemeClr val="accent2">
                  <a:lumMod val="50000"/>
                </a:schemeClr>
              </a:solidFill>
              <a:latin typeface="Arial Nova Light" panose="020B0304020202020204" pitchFamily="34" charset="0"/>
              <a:cs typeface="Adobe Naskh Medium" pitchFamily="2" charset="-78"/>
            </a:endParaRPr>
          </a:p>
          <a:p>
            <a:r>
              <a:rPr lang="pt-BR" sz="1000">
                <a:solidFill>
                  <a:schemeClr val="accent2">
                    <a:lumMod val="50000"/>
                  </a:schemeClr>
                </a:solidFill>
                <a:latin typeface="Arial Nova Light" panose="020B0304020202020204" pitchFamily="34" charset="0"/>
                <a:cs typeface="Adobe Naskh Medium"/>
              </a:rPr>
              <a:t>         </a:t>
            </a:r>
            <a:endParaRPr lang="pt-BR" sz="1000">
              <a:solidFill>
                <a:schemeClr val="accent2">
                  <a:lumMod val="50000"/>
                </a:schemeClr>
              </a:solidFill>
              <a:latin typeface="Arial Nova Light" panose="020B0304020202020204" pitchFamily="34" charset="0"/>
              <a:cs typeface="Adobe Naskh Medium" pitchFamily="2" charset="-78"/>
            </a:endParaRPr>
          </a:p>
        </p:txBody>
      </p:sp>
      <p:cxnSp>
        <p:nvCxnSpPr>
          <p:cNvPr id="64" name="Conector: angular 63">
            <a:extLst>
              <a:ext uri="{FF2B5EF4-FFF2-40B4-BE49-F238E27FC236}">
                <a16:creationId xmlns:a16="http://schemas.microsoft.com/office/drawing/2014/main" id="{70EA10B1-2BC0-4430-A243-E615ADB6DCDF}"/>
              </a:ext>
            </a:extLst>
          </p:cNvPr>
          <p:cNvCxnSpPr>
            <a:cxnSpLocks/>
          </p:cNvCxnSpPr>
          <p:nvPr/>
        </p:nvCxnSpPr>
        <p:spPr>
          <a:xfrm flipV="1">
            <a:off x="5865657" y="2140966"/>
            <a:ext cx="3133985" cy="357736"/>
          </a:xfrm>
          <a:prstGeom prst="bentConnector3">
            <a:avLst>
              <a:gd name="adj1" fmla="val 77324"/>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Diagrama de flujo: proceso alternativo 56">
            <a:extLst>
              <a:ext uri="{FF2B5EF4-FFF2-40B4-BE49-F238E27FC236}">
                <a16:creationId xmlns:a16="http://schemas.microsoft.com/office/drawing/2014/main" id="{5A001E6B-C63E-427B-92B6-02CC83764E7C}"/>
              </a:ext>
            </a:extLst>
          </p:cNvPr>
          <p:cNvSpPr/>
          <p:nvPr/>
        </p:nvSpPr>
        <p:spPr>
          <a:xfrm>
            <a:off x="995388" y="4108183"/>
            <a:ext cx="2657971" cy="852071"/>
          </a:xfrm>
          <a:prstGeom prst="flowChartAlternateProcess">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pt-BR" sz="1100" b="1">
                <a:solidFill>
                  <a:schemeClr val="accent2">
                    <a:lumMod val="50000"/>
                  </a:schemeClr>
                </a:solidFill>
                <a:latin typeface="Arial Nova Light" panose="020B0304020202020204" pitchFamily="34" charset="0"/>
                <a:cs typeface="Adobe Naskh Medium" pitchFamily="2" charset="-78"/>
              </a:rPr>
              <a:t>              CUNDINAMARCA</a:t>
            </a:r>
            <a:endParaRPr lang="pt-BR" sz="800" b="1">
              <a:solidFill>
                <a:schemeClr val="accent2">
                  <a:lumMod val="50000"/>
                </a:schemeClr>
              </a:solidFill>
              <a:latin typeface="Arial Nova Light" panose="020B0304020202020204" pitchFamily="34" charset="0"/>
              <a:cs typeface="Adobe Naskh Medium" pitchFamily="2" charset="-78"/>
            </a:endParaRPr>
          </a:p>
          <a:p>
            <a:pPr algn="ctr"/>
            <a:r>
              <a:rPr lang="pt-BR" sz="800">
                <a:solidFill>
                  <a:schemeClr val="accent2">
                    <a:lumMod val="50000"/>
                  </a:schemeClr>
                </a:solidFill>
                <a:latin typeface="Arial Nova Light" panose="020B0304020202020204" pitchFamily="34" charset="0"/>
                <a:cs typeface="Adobe Naskh Medium" pitchFamily="2" charset="-78"/>
              </a:rPr>
              <a:t>	</a:t>
            </a:r>
          </a:p>
          <a:p>
            <a:pPr marL="342900" indent="-342900">
              <a:buFont typeface="Wingdings" panose="05000000000000000000" pitchFamily="2" charset="2"/>
              <a:buChar char="ü"/>
            </a:pPr>
            <a:endParaRPr lang="pt-BR" sz="1000">
              <a:solidFill>
                <a:schemeClr val="accent2">
                  <a:lumMod val="50000"/>
                </a:schemeClr>
              </a:solidFill>
              <a:latin typeface="Arial Nova Light" panose="020B0304020202020204" pitchFamily="34" charset="0"/>
              <a:cs typeface="Adobe Naskh Medium" pitchFamily="2" charset="-78"/>
            </a:endParaRPr>
          </a:p>
        </p:txBody>
      </p:sp>
      <p:pic>
        <p:nvPicPr>
          <p:cNvPr id="41" name="Imagen 40" descr="Imagen que contiene Logotipo&#10;&#10;Descripción generada automáticamente">
            <a:extLst>
              <a:ext uri="{FF2B5EF4-FFF2-40B4-BE49-F238E27FC236}">
                <a16:creationId xmlns:a16="http://schemas.microsoft.com/office/drawing/2014/main" id="{FE2A9952-F4A7-4F3B-8AC6-8279DF9EFD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7646" y="4316051"/>
            <a:ext cx="1383015" cy="506626"/>
          </a:xfrm>
          <a:prstGeom prst="rect">
            <a:avLst/>
          </a:prstGeom>
        </p:spPr>
      </p:pic>
      <p:cxnSp>
        <p:nvCxnSpPr>
          <p:cNvPr id="106" name="Conector: angular 105">
            <a:extLst>
              <a:ext uri="{FF2B5EF4-FFF2-40B4-BE49-F238E27FC236}">
                <a16:creationId xmlns:a16="http://schemas.microsoft.com/office/drawing/2014/main" id="{5FAE5EFF-98D4-42CA-BC3E-1FB75E30B16E}"/>
              </a:ext>
            </a:extLst>
          </p:cNvPr>
          <p:cNvCxnSpPr>
            <a:cxnSpLocks/>
          </p:cNvCxnSpPr>
          <p:nvPr/>
        </p:nvCxnSpPr>
        <p:spPr>
          <a:xfrm rot="10800000" flipV="1">
            <a:off x="3670781" y="3496346"/>
            <a:ext cx="2194877" cy="757615"/>
          </a:xfrm>
          <a:prstGeom prst="bentConnector3">
            <a:avLst>
              <a:gd name="adj1" fmla="val 50000"/>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Diagrama de flujo: proceso alternativo 41">
            <a:extLst>
              <a:ext uri="{FF2B5EF4-FFF2-40B4-BE49-F238E27FC236}">
                <a16:creationId xmlns:a16="http://schemas.microsoft.com/office/drawing/2014/main" id="{6F476C9F-22CE-4DE2-82FB-038806449BB8}"/>
              </a:ext>
            </a:extLst>
          </p:cNvPr>
          <p:cNvSpPr/>
          <p:nvPr/>
        </p:nvSpPr>
        <p:spPr>
          <a:xfrm>
            <a:off x="8893166" y="1589699"/>
            <a:ext cx="2409256" cy="1588171"/>
          </a:xfrm>
          <a:prstGeom prst="flowChartAlternateProcess">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Ø"/>
            </a:pPr>
            <a:endParaRPr lang="pt-BR" sz="1000">
              <a:solidFill>
                <a:schemeClr val="accent2">
                  <a:lumMod val="50000"/>
                </a:schemeClr>
              </a:solidFill>
              <a:latin typeface="Arial Nova Light" panose="020B0304020202020204" pitchFamily="34" charset="0"/>
              <a:cs typeface="Adobe Naskh Medium" pitchFamily="2" charset="-78"/>
            </a:endParaRPr>
          </a:p>
          <a:p>
            <a:pPr marL="342900" indent="-342900">
              <a:buFont typeface="Wingdings" panose="05000000000000000000" pitchFamily="2" charset="2"/>
              <a:buChar char="ü"/>
            </a:pPr>
            <a:r>
              <a:rPr lang="pt-BR" sz="1000">
                <a:solidFill>
                  <a:schemeClr val="accent2">
                    <a:lumMod val="50000"/>
                  </a:schemeClr>
                </a:solidFill>
                <a:latin typeface="Arial Nova Light" panose="020B0304020202020204" pitchFamily="34" charset="0"/>
                <a:cs typeface="Adobe Naskh Medium" pitchFamily="2" charset="-78"/>
              </a:rPr>
              <a:t>ASOANEI – Cesar </a:t>
            </a:r>
          </a:p>
          <a:p>
            <a:pPr marL="342900" indent="-342900">
              <a:buFont typeface="Wingdings" panose="05000000000000000000" pitchFamily="2" charset="2"/>
              <a:buChar char="ü"/>
            </a:pPr>
            <a:r>
              <a:rPr lang="pt-BR" sz="1000">
                <a:solidFill>
                  <a:schemeClr val="accent2">
                    <a:lumMod val="50000"/>
                  </a:schemeClr>
                </a:solidFill>
                <a:latin typeface="Arial Nova Light" panose="020B0304020202020204" pitchFamily="34" charset="0"/>
                <a:cs typeface="Adobe Naskh Medium" pitchFamily="2" charset="-78"/>
              </a:rPr>
              <a:t>ACTIVA G10 – Córdoba</a:t>
            </a:r>
          </a:p>
          <a:p>
            <a:pPr marL="342900" indent="-342900">
              <a:buFont typeface="Wingdings" panose="05000000000000000000" pitchFamily="2" charset="2"/>
              <a:buChar char="ü"/>
            </a:pPr>
            <a:r>
              <a:rPr lang="pt-BR" sz="1000">
                <a:solidFill>
                  <a:schemeClr val="accent2">
                    <a:lumMod val="50000"/>
                  </a:schemeClr>
                </a:solidFill>
                <a:latin typeface="Arial Nova Light" panose="020B0304020202020204" pitchFamily="34" charset="0"/>
                <a:cs typeface="Adobe Naskh Medium" pitchFamily="2" charset="-78"/>
              </a:rPr>
              <a:t>INTEGRASINÚ – Córdoba</a:t>
            </a:r>
          </a:p>
          <a:p>
            <a:pPr marL="342900" indent="-342900">
              <a:buFont typeface="Wingdings" panose="05000000000000000000" pitchFamily="2" charset="2"/>
              <a:buChar char="ü"/>
            </a:pPr>
            <a:r>
              <a:rPr lang="pt-BR" sz="1000">
                <a:solidFill>
                  <a:schemeClr val="accent2">
                    <a:lumMod val="50000"/>
                  </a:schemeClr>
                </a:solidFill>
                <a:latin typeface="Arial Nova Light" panose="020B0304020202020204" pitchFamily="34" charset="0"/>
                <a:cs typeface="Adobe Naskh Medium" pitchFamily="2" charset="-78"/>
              </a:rPr>
              <a:t>AFAPUL –</a:t>
            </a:r>
            <a:r>
              <a:rPr lang="es-CO" sz="1000">
                <a:solidFill>
                  <a:schemeClr val="accent2">
                    <a:lumMod val="50000"/>
                  </a:schemeClr>
                </a:solidFill>
                <a:latin typeface="Arial Nova Light" panose="020B0304020202020204" pitchFamily="34" charset="0"/>
                <a:cs typeface="Adobe Naskh Medium" pitchFamily="2" charset="-78"/>
              </a:rPr>
              <a:t>Córdoba</a:t>
            </a:r>
          </a:p>
          <a:p>
            <a:pPr marL="342900" indent="-342900">
              <a:buFont typeface="Wingdings" panose="05000000000000000000" pitchFamily="2" charset="2"/>
              <a:buChar char="ü"/>
            </a:pPr>
            <a:r>
              <a:rPr lang="pt-BR" sz="1000">
                <a:solidFill>
                  <a:schemeClr val="accent2">
                    <a:lumMod val="50000"/>
                  </a:schemeClr>
                </a:solidFill>
                <a:latin typeface="Arial Nova Light" panose="020B0304020202020204" pitchFamily="34" charset="0"/>
                <a:cs typeface="Adobe Naskh Medium" pitchFamily="2" charset="-78"/>
              </a:rPr>
              <a:t>ASOBOSQUES – </a:t>
            </a:r>
            <a:r>
              <a:rPr lang="es-CO" sz="1000">
                <a:solidFill>
                  <a:schemeClr val="accent2">
                    <a:lumMod val="50000"/>
                  </a:schemeClr>
                </a:solidFill>
                <a:latin typeface="Arial Nova Light" panose="020B0304020202020204" pitchFamily="34" charset="0"/>
                <a:cs typeface="Adobe Naskh Medium" pitchFamily="2" charset="-78"/>
              </a:rPr>
              <a:t>Antioquia</a:t>
            </a:r>
            <a:r>
              <a:rPr lang="pt-BR" sz="1000">
                <a:solidFill>
                  <a:schemeClr val="accent2">
                    <a:lumMod val="50000"/>
                  </a:schemeClr>
                </a:solidFill>
                <a:latin typeface="Arial Nova Light" panose="020B0304020202020204" pitchFamily="34" charset="0"/>
                <a:cs typeface="Adobe Naskh Medium" pitchFamily="2" charset="-78"/>
              </a:rPr>
              <a:t> </a:t>
            </a:r>
          </a:p>
          <a:p>
            <a:pPr marL="342900" indent="-342900">
              <a:buFont typeface="Wingdings" panose="05000000000000000000" pitchFamily="2" charset="2"/>
              <a:buChar char="ü"/>
            </a:pPr>
            <a:r>
              <a:rPr lang="pt-BR" sz="1000">
                <a:solidFill>
                  <a:schemeClr val="accent2">
                    <a:lumMod val="50000"/>
                  </a:schemeClr>
                </a:solidFill>
                <a:latin typeface="Arial Nova Light" panose="020B0304020202020204" pitchFamily="34" charset="0"/>
                <a:cs typeface="Adobe Naskh Medium" pitchFamily="2" charset="-78"/>
              </a:rPr>
              <a:t>ASOCAVAL –</a:t>
            </a:r>
            <a:r>
              <a:rPr lang="es-CO" sz="1000">
                <a:solidFill>
                  <a:schemeClr val="accent2">
                    <a:lumMod val="50000"/>
                  </a:schemeClr>
                </a:solidFill>
                <a:latin typeface="Arial Nova Light" panose="020B0304020202020204" pitchFamily="34" charset="0"/>
                <a:cs typeface="Adobe Naskh Medium" pitchFamily="2" charset="-78"/>
              </a:rPr>
              <a:t>Antioquia</a:t>
            </a:r>
            <a:endParaRPr lang="pt-BR" sz="1000">
              <a:solidFill>
                <a:schemeClr val="accent2">
                  <a:lumMod val="50000"/>
                </a:schemeClr>
              </a:solidFill>
              <a:latin typeface="Arial Nova Light" panose="020B0304020202020204" pitchFamily="34" charset="0"/>
              <a:cs typeface="Adobe Naskh Medium" pitchFamily="2" charset="-78"/>
            </a:endParaRPr>
          </a:p>
          <a:p>
            <a:pPr marL="342900" indent="-342900">
              <a:buFont typeface="Wingdings" panose="05000000000000000000" pitchFamily="2" charset="2"/>
              <a:buChar char="ü"/>
            </a:pPr>
            <a:r>
              <a:rPr lang="pt-BR" sz="1000">
                <a:solidFill>
                  <a:schemeClr val="accent2">
                    <a:lumMod val="50000"/>
                  </a:schemeClr>
                </a:solidFill>
                <a:latin typeface="Arial Nova Light" panose="020B0304020202020204" pitchFamily="34" charset="0"/>
                <a:cs typeface="Adobe Naskh Medium" pitchFamily="2" charset="-78"/>
              </a:rPr>
              <a:t>ACATA –</a:t>
            </a:r>
            <a:r>
              <a:rPr lang="es-CO" sz="1000">
                <a:solidFill>
                  <a:schemeClr val="accent2">
                    <a:lumMod val="50000"/>
                  </a:schemeClr>
                </a:solidFill>
                <a:latin typeface="Arial Nova Light" panose="020B0304020202020204" pitchFamily="34" charset="0"/>
                <a:cs typeface="Adobe Naskh Medium" pitchFamily="2" charset="-78"/>
              </a:rPr>
              <a:t>Antioquia</a:t>
            </a:r>
          </a:p>
          <a:p>
            <a:pPr marL="342900" indent="-342900">
              <a:buFont typeface="Wingdings" panose="05000000000000000000" pitchFamily="2" charset="2"/>
              <a:buChar char="ü"/>
            </a:pPr>
            <a:r>
              <a:rPr lang="pt-BR" sz="1000">
                <a:solidFill>
                  <a:schemeClr val="accent2">
                    <a:lumMod val="50000"/>
                  </a:schemeClr>
                </a:solidFill>
                <a:latin typeface="Arial Nova Light" panose="020B0304020202020204" pitchFamily="34" charset="0"/>
                <a:cs typeface="Adobe Naskh Medium" pitchFamily="2" charset="-78"/>
              </a:rPr>
              <a:t>ACEFUVER – </a:t>
            </a:r>
            <a:r>
              <a:rPr lang="es-CO" sz="1000">
                <a:solidFill>
                  <a:schemeClr val="accent2">
                    <a:lumMod val="50000"/>
                  </a:schemeClr>
                </a:solidFill>
                <a:latin typeface="Arial Nova Light" panose="020B0304020202020204" pitchFamily="34" charset="0"/>
                <a:cs typeface="Adobe Naskh Medium" pitchFamily="2" charset="-78"/>
              </a:rPr>
              <a:t>Antioquia</a:t>
            </a:r>
          </a:p>
          <a:p>
            <a:pPr marL="342900" indent="-342900">
              <a:buFont typeface="Wingdings" panose="05000000000000000000" pitchFamily="2" charset="2"/>
              <a:buChar char="ü"/>
            </a:pPr>
            <a:r>
              <a:rPr lang="pt-BR" sz="1000">
                <a:solidFill>
                  <a:schemeClr val="accent2">
                    <a:lumMod val="50000"/>
                  </a:schemeClr>
                </a:solidFill>
                <a:latin typeface="Arial Nova Light" panose="020B0304020202020204" pitchFamily="34" charset="0"/>
                <a:cs typeface="Adobe Naskh Medium" pitchFamily="2" charset="-78"/>
              </a:rPr>
              <a:t>APROCASUR - Bolívar</a:t>
            </a:r>
          </a:p>
          <a:p>
            <a:pPr marL="342900" indent="-342900">
              <a:buFont typeface="Wingdings" panose="05000000000000000000" pitchFamily="2" charset="2"/>
              <a:buChar char="Ø"/>
            </a:pPr>
            <a:endParaRPr lang="pt-BR" sz="1000">
              <a:solidFill>
                <a:schemeClr val="accent2">
                  <a:lumMod val="50000"/>
                </a:schemeClr>
              </a:solidFill>
              <a:latin typeface="Arial Nova Light" panose="020B0304020202020204" pitchFamily="34" charset="0"/>
              <a:cs typeface="Adobe Naskh Medium" pitchFamily="2" charset="-78"/>
            </a:endParaRPr>
          </a:p>
          <a:p>
            <a:endParaRPr lang="pt-BR" sz="1000">
              <a:solidFill>
                <a:schemeClr val="accent2">
                  <a:lumMod val="50000"/>
                </a:schemeClr>
              </a:solidFill>
              <a:latin typeface="Arial Nova Light" panose="020B0304020202020204" pitchFamily="34" charset="0"/>
              <a:cs typeface="Adobe Naskh Medium" pitchFamily="2" charset="-78"/>
            </a:endParaRPr>
          </a:p>
        </p:txBody>
      </p:sp>
      <p:sp>
        <p:nvSpPr>
          <p:cNvPr id="143" name="Diagrama de flujo: terminador 142">
            <a:extLst>
              <a:ext uri="{FF2B5EF4-FFF2-40B4-BE49-F238E27FC236}">
                <a16:creationId xmlns:a16="http://schemas.microsoft.com/office/drawing/2014/main" id="{075A812C-2DE8-490C-BA62-D6F218FFBC75}"/>
              </a:ext>
            </a:extLst>
          </p:cNvPr>
          <p:cNvSpPr/>
          <p:nvPr/>
        </p:nvSpPr>
        <p:spPr>
          <a:xfrm>
            <a:off x="10737190" y="1109873"/>
            <a:ext cx="893065" cy="521223"/>
          </a:xfrm>
          <a:prstGeom prst="flowChartTerminator">
            <a:avLst/>
          </a:prstGeom>
          <a:ln>
            <a:solidFill>
              <a:srgbClr val="572504"/>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s-ES" sz="1400">
                <a:cs typeface="Calibri"/>
              </a:rPr>
              <a:t>9</a:t>
            </a:r>
            <a:endParaRPr lang="es-CO" sz="1400">
              <a:cs typeface="Calibri"/>
            </a:endParaRPr>
          </a:p>
        </p:txBody>
      </p:sp>
      <p:pic>
        <p:nvPicPr>
          <p:cNvPr id="2" name="Imagen 1" descr="Imagen que contiene Logotipo&#10;&#10;Descripción generada automáticamente">
            <a:extLst>
              <a:ext uri="{FF2B5EF4-FFF2-40B4-BE49-F238E27FC236}">
                <a16:creationId xmlns:a16="http://schemas.microsoft.com/office/drawing/2014/main" id="{B5635433-A480-E102-3BBD-6F6DDB6E57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425" y="5912189"/>
            <a:ext cx="1484163" cy="889974"/>
          </a:xfrm>
          <a:prstGeom prst="rect">
            <a:avLst/>
          </a:prstGeom>
        </p:spPr>
      </p:pic>
      <p:pic>
        <p:nvPicPr>
          <p:cNvPr id="6" name="object 6">
            <a:extLst>
              <a:ext uri="{FF2B5EF4-FFF2-40B4-BE49-F238E27FC236}">
                <a16:creationId xmlns:a16="http://schemas.microsoft.com/office/drawing/2014/main" id="{C7D70014-5F58-377C-5C31-CDA1571FF7F2}"/>
              </a:ext>
            </a:extLst>
          </p:cNvPr>
          <p:cNvPicPr/>
          <p:nvPr/>
        </p:nvPicPr>
        <p:blipFill rotWithShape="1">
          <a:blip r:embed="rId6" cstate="print"/>
          <a:srcRect l="23922" t="28615" r="22564" b="19296"/>
          <a:stretch/>
        </p:blipFill>
        <p:spPr>
          <a:xfrm>
            <a:off x="-942862" y="1491905"/>
            <a:ext cx="1885724" cy="3048519"/>
          </a:xfrm>
          <a:prstGeom prst="rect">
            <a:avLst/>
          </a:prstGeom>
        </p:spPr>
      </p:pic>
      <p:pic>
        <p:nvPicPr>
          <p:cNvPr id="13" name="object 5">
            <a:extLst>
              <a:ext uri="{FF2B5EF4-FFF2-40B4-BE49-F238E27FC236}">
                <a16:creationId xmlns:a16="http://schemas.microsoft.com/office/drawing/2014/main" id="{ADA79B74-3240-AFB1-71C1-FD621BCA0037}"/>
              </a:ext>
            </a:extLst>
          </p:cNvPr>
          <p:cNvPicPr/>
          <p:nvPr/>
        </p:nvPicPr>
        <p:blipFill>
          <a:blip r:embed="rId7" cstate="print"/>
          <a:stretch>
            <a:fillRect/>
          </a:stretch>
        </p:blipFill>
        <p:spPr>
          <a:xfrm>
            <a:off x="496251" y="288146"/>
            <a:ext cx="1621697" cy="541096"/>
          </a:xfrm>
          <a:prstGeom prst="rect">
            <a:avLst/>
          </a:prstGeom>
        </p:spPr>
      </p:pic>
    </p:spTree>
    <p:extLst>
      <p:ext uri="{BB962C8B-B14F-4D97-AF65-F5344CB8AC3E}">
        <p14:creationId xmlns:p14="http://schemas.microsoft.com/office/powerpoint/2010/main" val="3009053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grupo de personas sentadas en un jardín&#10;&#10;Descripción generada automáticamente">
            <a:extLst>
              <a:ext uri="{FF2B5EF4-FFF2-40B4-BE49-F238E27FC236}">
                <a16:creationId xmlns:a16="http://schemas.microsoft.com/office/drawing/2014/main" id="{DCE492BA-A1B8-508B-FBA5-2F8CD227B8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290" b="1"/>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9" name="Imagen 8" descr="Un grupo de personas en un parque&#10;&#10;Descripción generada automáticamente con confianza media">
            <a:extLst>
              <a:ext uri="{FF2B5EF4-FFF2-40B4-BE49-F238E27FC236}">
                <a16:creationId xmlns:a16="http://schemas.microsoft.com/office/drawing/2014/main" id="{D761868A-FF80-1666-4670-FC24FE6A072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714" r="2" b="2"/>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11" name="Imagen 10" descr="Grupo de personas posando para una foto&#10;&#10;Descripción generada automáticamente">
            <a:extLst>
              <a:ext uri="{FF2B5EF4-FFF2-40B4-BE49-F238E27FC236}">
                <a16:creationId xmlns:a16="http://schemas.microsoft.com/office/drawing/2014/main" id="{3D0DB155-70A8-C473-8DD6-AB623410378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 b="7921"/>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19" name="Freeform: Shape 18">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2">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4">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uadroTexto 11">
            <a:extLst>
              <a:ext uri="{FF2B5EF4-FFF2-40B4-BE49-F238E27FC236}">
                <a16:creationId xmlns:a16="http://schemas.microsoft.com/office/drawing/2014/main" id="{CDFCCD42-6DE2-8A84-8C59-9AEC7B24E40D}"/>
              </a:ext>
            </a:extLst>
          </p:cNvPr>
          <p:cNvSpPr txBox="1"/>
          <p:nvPr/>
        </p:nvSpPr>
        <p:spPr>
          <a:xfrm>
            <a:off x="883637" y="2543690"/>
            <a:ext cx="2807208" cy="3250165"/>
          </a:xfrm>
          <a:prstGeom prst="rect">
            <a:avLst/>
          </a:prstGeom>
        </p:spPr>
        <p:txBody>
          <a:bodyPr vert="horz" lIns="91440" tIns="45720" rIns="91440" bIns="45720" rtlCol="0">
            <a:normAutofit/>
          </a:bodyPr>
          <a:lstStyle/>
          <a:p>
            <a:pPr>
              <a:lnSpc>
                <a:spcPct val="90000"/>
              </a:lnSpc>
              <a:spcAft>
                <a:spcPts val="600"/>
              </a:spcAft>
            </a:pPr>
            <a:r>
              <a:rPr lang="es-CO" sz="2000"/>
              <a:t>Consolidación de las  organizaciones de productores y sus redes en </a:t>
            </a:r>
            <a:r>
              <a:rPr lang="es-CO" sz="2000" b="1"/>
              <a:t>capacidades de gestión, de oferta de servicios técnicos, de valorización de los productos y de diálogo político</a:t>
            </a:r>
          </a:p>
          <a:p>
            <a:pPr>
              <a:lnSpc>
                <a:spcPct val="90000"/>
              </a:lnSpc>
              <a:spcAft>
                <a:spcPts val="600"/>
              </a:spcAft>
            </a:pPr>
            <a:endParaRPr lang="es-CO" sz="2000"/>
          </a:p>
        </p:txBody>
      </p:sp>
      <p:pic>
        <p:nvPicPr>
          <p:cNvPr id="7" name="Imagen 6" descr="Imagen que contiene sostener, hombre, parado, firmar&#10;&#10;Descripción generada automáticamente">
            <a:extLst>
              <a:ext uri="{FF2B5EF4-FFF2-40B4-BE49-F238E27FC236}">
                <a16:creationId xmlns:a16="http://schemas.microsoft.com/office/drawing/2014/main" id="{96029A06-7654-E976-1D1C-F19A63D2EC2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 b="5268"/>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pic>
        <p:nvPicPr>
          <p:cNvPr id="18" name="Imagen 17" descr="Imagen que contiene Logotipo&#10;&#10;Descripción generada automáticamente">
            <a:extLst>
              <a:ext uri="{FF2B5EF4-FFF2-40B4-BE49-F238E27FC236}">
                <a16:creationId xmlns:a16="http://schemas.microsoft.com/office/drawing/2014/main" id="{48AFA6B5-914F-4C13-D33E-8B51EB96F3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329" y="5204030"/>
            <a:ext cx="2472179" cy="1482435"/>
          </a:xfrm>
          <a:prstGeom prst="rect">
            <a:avLst/>
          </a:prstGeom>
        </p:spPr>
      </p:pic>
      <p:pic>
        <p:nvPicPr>
          <p:cNvPr id="2" name="object 6">
            <a:extLst>
              <a:ext uri="{FF2B5EF4-FFF2-40B4-BE49-F238E27FC236}">
                <a16:creationId xmlns:a16="http://schemas.microsoft.com/office/drawing/2014/main" id="{A2417C70-F081-45E5-EA78-914B03E6E26E}"/>
              </a:ext>
            </a:extLst>
          </p:cNvPr>
          <p:cNvPicPr/>
          <p:nvPr/>
        </p:nvPicPr>
        <p:blipFill rotWithShape="1">
          <a:blip r:embed="rId8" cstate="print"/>
          <a:srcRect l="23922" t="28615" r="22564" b="19296"/>
          <a:stretch/>
        </p:blipFill>
        <p:spPr>
          <a:xfrm>
            <a:off x="-952007" y="2285222"/>
            <a:ext cx="1885724" cy="3048519"/>
          </a:xfrm>
          <a:prstGeom prst="rect">
            <a:avLst/>
          </a:prstGeom>
        </p:spPr>
      </p:pic>
      <p:pic>
        <p:nvPicPr>
          <p:cNvPr id="4" name="object 5">
            <a:extLst>
              <a:ext uri="{FF2B5EF4-FFF2-40B4-BE49-F238E27FC236}">
                <a16:creationId xmlns:a16="http://schemas.microsoft.com/office/drawing/2014/main" id="{F7B57D27-073A-F26B-5A96-D2B4B5C59E3B}"/>
              </a:ext>
            </a:extLst>
          </p:cNvPr>
          <p:cNvPicPr/>
          <p:nvPr/>
        </p:nvPicPr>
        <p:blipFill>
          <a:blip r:embed="rId9" cstate="print"/>
          <a:stretch>
            <a:fillRect/>
          </a:stretch>
        </p:blipFill>
        <p:spPr>
          <a:xfrm>
            <a:off x="1025473" y="884287"/>
            <a:ext cx="1885724" cy="608846"/>
          </a:xfrm>
          <a:prstGeom prst="rect">
            <a:avLst/>
          </a:prstGeom>
        </p:spPr>
      </p:pic>
    </p:spTree>
    <p:extLst>
      <p:ext uri="{BB962C8B-B14F-4D97-AF65-F5344CB8AC3E}">
        <p14:creationId xmlns:p14="http://schemas.microsoft.com/office/powerpoint/2010/main" val="1274550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BEA1A423-2B0F-2DF1-B31D-CA6BE4E61F05}"/>
              </a:ext>
            </a:extLst>
          </p:cNvPr>
          <p:cNvGraphicFramePr/>
          <p:nvPr>
            <p:extLst>
              <p:ext uri="{D42A27DB-BD31-4B8C-83A1-F6EECF244321}">
                <p14:modId xmlns:p14="http://schemas.microsoft.com/office/powerpoint/2010/main" val="584389330"/>
              </p:ext>
            </p:extLst>
          </p:nvPr>
        </p:nvGraphicFramePr>
        <p:xfrm>
          <a:off x="166467" y="101990"/>
          <a:ext cx="11859066" cy="784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a:extLst>
              <a:ext uri="{FF2B5EF4-FFF2-40B4-BE49-F238E27FC236}">
                <a16:creationId xmlns:a16="http://schemas.microsoft.com/office/drawing/2014/main" id="{C0B451C9-3DD5-84B3-D28F-6BD8F390095F}"/>
              </a:ext>
            </a:extLst>
          </p:cNvPr>
          <p:cNvGraphicFramePr/>
          <p:nvPr>
            <p:extLst>
              <p:ext uri="{D42A27DB-BD31-4B8C-83A1-F6EECF244321}">
                <p14:modId xmlns:p14="http://schemas.microsoft.com/office/powerpoint/2010/main" val="997956878"/>
              </p:ext>
            </p:extLst>
          </p:nvPr>
        </p:nvGraphicFramePr>
        <p:xfrm>
          <a:off x="166467" y="1212410"/>
          <a:ext cx="3603427" cy="55049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Imagen 10">
            <a:extLst>
              <a:ext uri="{FF2B5EF4-FFF2-40B4-BE49-F238E27FC236}">
                <a16:creationId xmlns:a16="http://schemas.microsoft.com/office/drawing/2014/main" id="{5A72B6C8-A28C-4AA8-96A2-12A4D5E8E97B}"/>
              </a:ext>
            </a:extLst>
          </p:cNvPr>
          <p:cNvPicPr>
            <a:picLocks noChangeAspect="1"/>
          </p:cNvPicPr>
          <p:nvPr/>
        </p:nvPicPr>
        <p:blipFill rotWithShape="1">
          <a:blip r:embed="rId13"/>
          <a:srcRect l="10168" t="16442" r="16223" b="9911"/>
          <a:stretch/>
        </p:blipFill>
        <p:spPr>
          <a:xfrm>
            <a:off x="4699411" y="1015701"/>
            <a:ext cx="7326121" cy="4120943"/>
          </a:xfrm>
          <a:prstGeom prst="rect">
            <a:avLst/>
          </a:prstGeom>
        </p:spPr>
      </p:pic>
      <p:graphicFrame>
        <p:nvGraphicFramePr>
          <p:cNvPr id="12" name="Diagrama 11">
            <a:extLst>
              <a:ext uri="{FF2B5EF4-FFF2-40B4-BE49-F238E27FC236}">
                <a16:creationId xmlns:a16="http://schemas.microsoft.com/office/drawing/2014/main" id="{A00010AA-DC12-68F2-12A3-C76F754ED056}"/>
              </a:ext>
            </a:extLst>
          </p:cNvPr>
          <p:cNvGraphicFramePr/>
          <p:nvPr>
            <p:extLst>
              <p:ext uri="{D42A27DB-BD31-4B8C-83A1-F6EECF244321}">
                <p14:modId xmlns:p14="http://schemas.microsoft.com/office/powerpoint/2010/main" val="2944429748"/>
              </p:ext>
            </p:extLst>
          </p:nvPr>
        </p:nvGraphicFramePr>
        <p:xfrm>
          <a:off x="4740317" y="5255625"/>
          <a:ext cx="7285215" cy="143272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cxnSp>
        <p:nvCxnSpPr>
          <p:cNvPr id="4" name="Conector recto 3">
            <a:extLst>
              <a:ext uri="{FF2B5EF4-FFF2-40B4-BE49-F238E27FC236}">
                <a16:creationId xmlns:a16="http://schemas.microsoft.com/office/drawing/2014/main" id="{A80E4543-A88D-74EC-9DEA-018E6BA590C8}"/>
              </a:ext>
            </a:extLst>
          </p:cNvPr>
          <p:cNvCxnSpPr/>
          <p:nvPr/>
        </p:nvCxnSpPr>
        <p:spPr>
          <a:xfrm>
            <a:off x="410817" y="2835965"/>
            <a:ext cx="1166192" cy="3737113"/>
          </a:xfrm>
          <a:prstGeom prst="line">
            <a:avLst/>
          </a:prstGeom>
          <a:ln w="38100">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283824E9-69B0-EBE5-34CE-F062D618E9CA}"/>
              </a:ext>
            </a:extLst>
          </p:cNvPr>
          <p:cNvCxnSpPr>
            <a:cxnSpLocks/>
          </p:cNvCxnSpPr>
          <p:nvPr/>
        </p:nvCxnSpPr>
        <p:spPr>
          <a:xfrm flipH="1">
            <a:off x="2398642" y="2835965"/>
            <a:ext cx="901148" cy="3737113"/>
          </a:xfrm>
          <a:prstGeom prst="line">
            <a:avLst/>
          </a:prstGeom>
          <a:ln w="38100">
            <a:solidFill>
              <a:srgbClr val="C00000"/>
            </a:solidFill>
            <a:prstDash val="dashDot"/>
          </a:ln>
        </p:spPr>
        <p:style>
          <a:lnRef idx="1">
            <a:schemeClr val="accent1"/>
          </a:lnRef>
          <a:fillRef idx="0">
            <a:schemeClr val="accent1"/>
          </a:fillRef>
          <a:effectRef idx="0">
            <a:schemeClr val="accent1"/>
          </a:effectRef>
          <a:fontRef idx="minor">
            <a:schemeClr val="tx1"/>
          </a:fontRef>
        </p:style>
      </p:cxnSp>
      <p:sp>
        <p:nvSpPr>
          <p:cNvPr id="10" name="Elipse 9">
            <a:extLst>
              <a:ext uri="{FF2B5EF4-FFF2-40B4-BE49-F238E27FC236}">
                <a16:creationId xmlns:a16="http://schemas.microsoft.com/office/drawing/2014/main" id="{15E39A2A-BC1B-3F77-3C5F-3E0CCD806AFE}"/>
              </a:ext>
            </a:extLst>
          </p:cNvPr>
          <p:cNvSpPr/>
          <p:nvPr/>
        </p:nvSpPr>
        <p:spPr>
          <a:xfrm>
            <a:off x="596348" y="2835965"/>
            <a:ext cx="2570922" cy="115293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lipse 12">
            <a:extLst>
              <a:ext uri="{FF2B5EF4-FFF2-40B4-BE49-F238E27FC236}">
                <a16:creationId xmlns:a16="http://schemas.microsoft.com/office/drawing/2014/main" id="{CA6D8909-DE5E-BABA-48C1-582B75019C28}"/>
              </a:ext>
            </a:extLst>
          </p:cNvPr>
          <p:cNvSpPr/>
          <p:nvPr/>
        </p:nvSpPr>
        <p:spPr>
          <a:xfrm>
            <a:off x="1046922" y="4220817"/>
            <a:ext cx="1789043" cy="81500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lipse 13">
            <a:extLst>
              <a:ext uri="{FF2B5EF4-FFF2-40B4-BE49-F238E27FC236}">
                <a16:creationId xmlns:a16="http://schemas.microsoft.com/office/drawing/2014/main" id="{9233A8C1-B3AA-D3C1-EEA3-639BAB84B120}"/>
              </a:ext>
            </a:extLst>
          </p:cNvPr>
          <p:cNvSpPr/>
          <p:nvPr/>
        </p:nvSpPr>
        <p:spPr>
          <a:xfrm>
            <a:off x="1272210" y="5362098"/>
            <a:ext cx="1351720" cy="6411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24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CE5397-0687-E84F-89FB-B05763B58CD4}"/>
              </a:ext>
            </a:extLst>
          </p:cNvPr>
          <p:cNvSpPr>
            <a:spLocks noGrp="1"/>
          </p:cNvSpPr>
          <p:nvPr>
            <p:ph type="title"/>
          </p:nvPr>
        </p:nvSpPr>
        <p:spPr>
          <a:xfrm>
            <a:off x="95688" y="743000"/>
            <a:ext cx="11911014" cy="575417"/>
          </a:xfrm>
        </p:spPr>
        <p:txBody>
          <a:bodyPr>
            <a:normAutofit/>
          </a:bodyPr>
          <a:lstStyle/>
          <a:p>
            <a:pPr algn="ctr"/>
            <a:r>
              <a:rPr lang="es-CO" sz="2800" b="1">
                <a:latin typeface="Arial Nova Light" panose="020B0304020202020204" pitchFamily="34" charset="0"/>
              </a:rPr>
              <a:t>Seguimiento gestión organizacional consolidado </a:t>
            </a:r>
          </a:p>
        </p:txBody>
      </p:sp>
      <p:graphicFrame>
        <p:nvGraphicFramePr>
          <p:cNvPr id="14" name="Diagrama 13">
            <a:extLst>
              <a:ext uri="{FF2B5EF4-FFF2-40B4-BE49-F238E27FC236}">
                <a16:creationId xmlns:a16="http://schemas.microsoft.com/office/drawing/2014/main" id="{5AA2A5E1-4375-07A5-8B2A-2BB011427555}"/>
              </a:ext>
            </a:extLst>
          </p:cNvPr>
          <p:cNvGraphicFramePr/>
          <p:nvPr>
            <p:extLst>
              <p:ext uri="{D42A27DB-BD31-4B8C-83A1-F6EECF244321}">
                <p14:modId xmlns:p14="http://schemas.microsoft.com/office/powerpoint/2010/main" val="4229060820"/>
              </p:ext>
            </p:extLst>
          </p:nvPr>
        </p:nvGraphicFramePr>
        <p:xfrm>
          <a:off x="1608666" y="133070"/>
          <a:ext cx="10372061" cy="609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Imagen 18">
            <a:extLst>
              <a:ext uri="{FF2B5EF4-FFF2-40B4-BE49-F238E27FC236}">
                <a16:creationId xmlns:a16="http://schemas.microsoft.com/office/drawing/2014/main" id="{D2FEE149-410D-99C7-ED59-D89B6C1D14D2}"/>
              </a:ext>
            </a:extLst>
          </p:cNvPr>
          <p:cNvPicPr>
            <a:picLocks noChangeAspect="1"/>
          </p:cNvPicPr>
          <p:nvPr/>
        </p:nvPicPr>
        <p:blipFill>
          <a:blip r:embed="rId8"/>
          <a:stretch>
            <a:fillRect/>
          </a:stretch>
        </p:blipFill>
        <p:spPr>
          <a:xfrm>
            <a:off x="6980952" y="1447457"/>
            <a:ext cx="4999775" cy="5068475"/>
          </a:xfrm>
          <a:prstGeom prst="rect">
            <a:avLst/>
          </a:prstGeom>
          <a:ln>
            <a:solidFill>
              <a:schemeClr val="tx1"/>
            </a:solidFill>
          </a:ln>
        </p:spPr>
      </p:pic>
      <p:pic>
        <p:nvPicPr>
          <p:cNvPr id="24" name="Imagen 23">
            <a:extLst>
              <a:ext uri="{FF2B5EF4-FFF2-40B4-BE49-F238E27FC236}">
                <a16:creationId xmlns:a16="http://schemas.microsoft.com/office/drawing/2014/main" id="{A95496DF-B5D3-4E86-E620-67A5A8253E77}"/>
              </a:ext>
            </a:extLst>
          </p:cNvPr>
          <p:cNvPicPr>
            <a:picLocks noChangeAspect="1"/>
          </p:cNvPicPr>
          <p:nvPr/>
        </p:nvPicPr>
        <p:blipFill>
          <a:blip r:embed="rId9"/>
          <a:stretch>
            <a:fillRect/>
          </a:stretch>
        </p:blipFill>
        <p:spPr>
          <a:xfrm>
            <a:off x="1827814" y="3589467"/>
            <a:ext cx="4268186" cy="2207081"/>
          </a:xfrm>
          <a:prstGeom prst="rect">
            <a:avLst/>
          </a:prstGeom>
          <a:ln>
            <a:solidFill>
              <a:schemeClr val="tx1"/>
            </a:solidFill>
          </a:ln>
        </p:spPr>
      </p:pic>
      <p:pic>
        <p:nvPicPr>
          <p:cNvPr id="28" name="Imagen 27" descr="Logotipo, nombre de la empresa&#10;&#10;Descripción generada automáticamente">
            <a:extLst>
              <a:ext uri="{FF2B5EF4-FFF2-40B4-BE49-F238E27FC236}">
                <a16:creationId xmlns:a16="http://schemas.microsoft.com/office/drawing/2014/main" id="{9E0F89CB-B4B8-C21C-8C76-9F4EF1E4314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8272" y="-3791"/>
            <a:ext cx="1249179" cy="1249179"/>
          </a:xfrm>
          <a:prstGeom prst="rect">
            <a:avLst/>
          </a:prstGeom>
        </p:spPr>
      </p:pic>
      <p:pic>
        <p:nvPicPr>
          <p:cNvPr id="29" name="Imagen 28">
            <a:extLst>
              <a:ext uri="{FF2B5EF4-FFF2-40B4-BE49-F238E27FC236}">
                <a16:creationId xmlns:a16="http://schemas.microsoft.com/office/drawing/2014/main" id="{8F5E8663-8E22-A7A1-2D51-B41DFE5FB238}"/>
              </a:ext>
            </a:extLst>
          </p:cNvPr>
          <p:cNvPicPr>
            <a:picLocks noChangeAspect="1"/>
          </p:cNvPicPr>
          <p:nvPr/>
        </p:nvPicPr>
        <p:blipFill>
          <a:blip r:embed="rId11"/>
          <a:stretch>
            <a:fillRect/>
          </a:stretch>
        </p:blipFill>
        <p:spPr>
          <a:xfrm>
            <a:off x="1827814" y="1427061"/>
            <a:ext cx="4268186" cy="1987117"/>
          </a:xfrm>
          <a:prstGeom prst="rect">
            <a:avLst/>
          </a:prstGeom>
          <a:ln>
            <a:solidFill>
              <a:schemeClr val="tx1"/>
            </a:solidFill>
          </a:ln>
        </p:spPr>
      </p:pic>
      <p:pic>
        <p:nvPicPr>
          <p:cNvPr id="3" name="object 6">
            <a:extLst>
              <a:ext uri="{FF2B5EF4-FFF2-40B4-BE49-F238E27FC236}">
                <a16:creationId xmlns:a16="http://schemas.microsoft.com/office/drawing/2014/main" id="{34AA5DD4-7721-4CB7-7B80-7E8C5AECAA5D}"/>
              </a:ext>
            </a:extLst>
          </p:cNvPr>
          <p:cNvPicPr/>
          <p:nvPr/>
        </p:nvPicPr>
        <p:blipFill rotWithShape="1">
          <a:blip r:embed="rId12" cstate="print"/>
          <a:srcRect l="23922" t="28615" r="22564" b="19296"/>
          <a:stretch/>
        </p:blipFill>
        <p:spPr>
          <a:xfrm>
            <a:off x="-942862" y="2065208"/>
            <a:ext cx="1885724" cy="3048519"/>
          </a:xfrm>
          <a:prstGeom prst="rect">
            <a:avLst/>
          </a:prstGeom>
        </p:spPr>
      </p:pic>
      <p:sp>
        <p:nvSpPr>
          <p:cNvPr id="5" name="CuadroTexto 4">
            <a:extLst>
              <a:ext uri="{FF2B5EF4-FFF2-40B4-BE49-F238E27FC236}">
                <a16:creationId xmlns:a16="http://schemas.microsoft.com/office/drawing/2014/main" id="{6CA9E7AD-68AD-B803-D6F5-A6F50D99D198}"/>
              </a:ext>
            </a:extLst>
          </p:cNvPr>
          <p:cNvSpPr txBox="1"/>
          <p:nvPr/>
        </p:nvSpPr>
        <p:spPr>
          <a:xfrm>
            <a:off x="1827814" y="5971837"/>
            <a:ext cx="4268186" cy="923330"/>
          </a:xfrm>
          <a:prstGeom prst="rect">
            <a:avLst/>
          </a:prstGeom>
          <a:noFill/>
        </p:spPr>
        <p:txBody>
          <a:bodyPr wrap="square" rtlCol="0">
            <a:spAutoFit/>
          </a:bodyPr>
          <a:lstStyle/>
          <a:p>
            <a:pPr algn="ctr"/>
            <a:r>
              <a:rPr lang="es-CO"/>
              <a:t>Las organizaciones acompañadas están  </a:t>
            </a:r>
            <a:r>
              <a:rPr lang="es-CO" b="1"/>
              <a:t>Alto Potencial </a:t>
            </a:r>
          </a:p>
          <a:p>
            <a:pPr algn="ctr"/>
            <a:r>
              <a:rPr lang="es-CO" b="1">
                <a:solidFill>
                  <a:srgbClr val="572504"/>
                </a:solidFill>
              </a:rPr>
              <a:t>5 Componentes- 22 variables evaluadas</a:t>
            </a:r>
          </a:p>
        </p:txBody>
      </p:sp>
      <p:sp>
        <p:nvSpPr>
          <p:cNvPr id="4" name="CuadroTexto 3">
            <a:extLst>
              <a:ext uri="{FF2B5EF4-FFF2-40B4-BE49-F238E27FC236}">
                <a16:creationId xmlns:a16="http://schemas.microsoft.com/office/drawing/2014/main" id="{92BEDE0A-61AD-972D-477D-63377B5BCD6D}"/>
              </a:ext>
            </a:extLst>
          </p:cNvPr>
          <p:cNvSpPr txBox="1"/>
          <p:nvPr/>
        </p:nvSpPr>
        <p:spPr>
          <a:xfrm>
            <a:off x="7361583" y="4614538"/>
            <a:ext cx="276038" cy="307777"/>
          </a:xfrm>
          <a:prstGeom prst="rect">
            <a:avLst/>
          </a:prstGeom>
          <a:noFill/>
          <a:ln>
            <a:solidFill>
              <a:schemeClr val="bg1"/>
            </a:solidFill>
          </a:ln>
        </p:spPr>
        <p:txBody>
          <a:bodyPr wrap="none" rtlCol="0">
            <a:spAutoFit/>
          </a:bodyPr>
          <a:lstStyle/>
          <a:p>
            <a:r>
              <a:rPr lang="en-US" sz="1400">
                <a:solidFill>
                  <a:schemeClr val="bg1"/>
                </a:solidFill>
              </a:rPr>
              <a:t>6</a:t>
            </a:r>
          </a:p>
        </p:txBody>
      </p:sp>
      <p:sp>
        <p:nvSpPr>
          <p:cNvPr id="6" name="CuadroTexto 5">
            <a:extLst>
              <a:ext uri="{FF2B5EF4-FFF2-40B4-BE49-F238E27FC236}">
                <a16:creationId xmlns:a16="http://schemas.microsoft.com/office/drawing/2014/main" id="{2469D8F4-FFCA-C9C5-5AE4-CD2A6900B76C}"/>
              </a:ext>
            </a:extLst>
          </p:cNvPr>
          <p:cNvSpPr txBox="1"/>
          <p:nvPr/>
        </p:nvSpPr>
        <p:spPr>
          <a:xfrm>
            <a:off x="7361583" y="3340348"/>
            <a:ext cx="276038" cy="307777"/>
          </a:xfrm>
          <a:prstGeom prst="rect">
            <a:avLst/>
          </a:prstGeom>
          <a:noFill/>
          <a:ln>
            <a:solidFill>
              <a:schemeClr val="bg1"/>
            </a:solidFill>
          </a:ln>
        </p:spPr>
        <p:txBody>
          <a:bodyPr wrap="none" rtlCol="0">
            <a:spAutoFit/>
          </a:bodyPr>
          <a:lstStyle/>
          <a:p>
            <a:r>
              <a:rPr lang="en-US" sz="1400">
                <a:solidFill>
                  <a:schemeClr val="bg1"/>
                </a:solidFill>
              </a:rPr>
              <a:t>4</a:t>
            </a:r>
          </a:p>
        </p:txBody>
      </p:sp>
      <p:sp>
        <p:nvSpPr>
          <p:cNvPr id="7" name="CuadroTexto 6">
            <a:extLst>
              <a:ext uri="{FF2B5EF4-FFF2-40B4-BE49-F238E27FC236}">
                <a16:creationId xmlns:a16="http://schemas.microsoft.com/office/drawing/2014/main" id="{8E7EC755-D2D4-35D9-FA04-98EDBB33BC08}"/>
              </a:ext>
            </a:extLst>
          </p:cNvPr>
          <p:cNvSpPr txBox="1"/>
          <p:nvPr/>
        </p:nvSpPr>
        <p:spPr>
          <a:xfrm>
            <a:off x="7361583" y="2399445"/>
            <a:ext cx="276038" cy="307777"/>
          </a:xfrm>
          <a:prstGeom prst="rect">
            <a:avLst/>
          </a:prstGeom>
          <a:noFill/>
          <a:ln>
            <a:solidFill>
              <a:schemeClr val="bg1"/>
            </a:solidFill>
          </a:ln>
        </p:spPr>
        <p:txBody>
          <a:bodyPr wrap="none" rtlCol="0">
            <a:spAutoFit/>
          </a:bodyPr>
          <a:lstStyle/>
          <a:p>
            <a:r>
              <a:rPr lang="en-US" sz="1400">
                <a:solidFill>
                  <a:schemeClr val="bg1"/>
                </a:solidFill>
              </a:rPr>
              <a:t>5</a:t>
            </a:r>
          </a:p>
        </p:txBody>
      </p:sp>
      <p:sp>
        <p:nvSpPr>
          <p:cNvPr id="9" name="CuadroTexto 8">
            <a:extLst>
              <a:ext uri="{FF2B5EF4-FFF2-40B4-BE49-F238E27FC236}">
                <a16:creationId xmlns:a16="http://schemas.microsoft.com/office/drawing/2014/main" id="{CE82D1AF-2786-70DF-DC20-CDE521FC5A86}"/>
              </a:ext>
            </a:extLst>
          </p:cNvPr>
          <p:cNvSpPr txBox="1"/>
          <p:nvPr/>
        </p:nvSpPr>
        <p:spPr>
          <a:xfrm>
            <a:off x="7328451" y="5507078"/>
            <a:ext cx="276038" cy="307777"/>
          </a:xfrm>
          <a:prstGeom prst="rect">
            <a:avLst/>
          </a:prstGeom>
          <a:noFill/>
          <a:ln>
            <a:solidFill>
              <a:schemeClr val="bg1"/>
            </a:solidFill>
          </a:ln>
        </p:spPr>
        <p:txBody>
          <a:bodyPr wrap="none" rtlCol="0">
            <a:spAutoFit/>
          </a:bodyPr>
          <a:lstStyle/>
          <a:p>
            <a:r>
              <a:rPr lang="en-US" sz="1400">
                <a:solidFill>
                  <a:schemeClr val="bg1"/>
                </a:solidFill>
              </a:rPr>
              <a:t>4</a:t>
            </a:r>
          </a:p>
        </p:txBody>
      </p:sp>
      <p:sp>
        <p:nvSpPr>
          <p:cNvPr id="10" name="Elipse 9">
            <a:extLst>
              <a:ext uri="{FF2B5EF4-FFF2-40B4-BE49-F238E27FC236}">
                <a16:creationId xmlns:a16="http://schemas.microsoft.com/office/drawing/2014/main" id="{5852B1DA-0148-0E9A-8AE4-AD1ADC8DA197}"/>
              </a:ext>
            </a:extLst>
          </p:cNvPr>
          <p:cNvSpPr/>
          <p:nvPr/>
        </p:nvSpPr>
        <p:spPr>
          <a:xfrm>
            <a:off x="11370364" y="2809461"/>
            <a:ext cx="397565" cy="2385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6213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104A4F-447E-2942-FF0B-CD44A735B7B0}"/>
              </a:ext>
            </a:extLst>
          </p:cNvPr>
          <p:cNvSpPr>
            <a:spLocks noGrp="1"/>
          </p:cNvSpPr>
          <p:nvPr>
            <p:ph type="ctrTitle"/>
          </p:nvPr>
        </p:nvSpPr>
        <p:spPr>
          <a:xfrm>
            <a:off x="1524000" y="123880"/>
            <a:ext cx="9144000" cy="1063789"/>
          </a:xfrm>
        </p:spPr>
        <p:txBody>
          <a:bodyPr/>
          <a:lstStyle/>
          <a:p>
            <a:r>
              <a:rPr lang="es-CO"/>
              <a:t>INDICADORES</a:t>
            </a:r>
          </a:p>
        </p:txBody>
      </p:sp>
      <p:grpSp>
        <p:nvGrpSpPr>
          <p:cNvPr id="4" name="Grupo 3">
            <a:extLst>
              <a:ext uri="{FF2B5EF4-FFF2-40B4-BE49-F238E27FC236}">
                <a16:creationId xmlns:a16="http://schemas.microsoft.com/office/drawing/2014/main" id="{CEC2AB34-8D98-F0E5-7A82-C044D984507D}"/>
              </a:ext>
            </a:extLst>
          </p:cNvPr>
          <p:cNvGrpSpPr/>
          <p:nvPr/>
        </p:nvGrpSpPr>
        <p:grpSpPr>
          <a:xfrm>
            <a:off x="5535" y="-1009"/>
            <a:ext cx="8339594" cy="1115218"/>
            <a:chOff x="0" y="0"/>
            <a:chExt cx="9540333" cy="1288348"/>
          </a:xfrm>
        </p:grpSpPr>
        <p:sp>
          <p:nvSpPr>
            <p:cNvPr id="5" name="Rectángulo 4">
              <a:extLst>
                <a:ext uri="{FF2B5EF4-FFF2-40B4-BE49-F238E27FC236}">
                  <a16:creationId xmlns:a16="http://schemas.microsoft.com/office/drawing/2014/main" id="{E32B5535-732E-1756-8C99-9CBB8828FE36}"/>
                </a:ext>
              </a:extLst>
            </p:cNvPr>
            <p:cNvSpPr/>
            <p:nvPr/>
          </p:nvSpPr>
          <p:spPr>
            <a:xfrm>
              <a:off x="0" y="0"/>
              <a:ext cx="9540333" cy="1288348"/>
            </a:xfrm>
            <a:prstGeom prst="rect">
              <a:avLst/>
            </a:prstGeom>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sp>
        <p:sp>
          <p:nvSpPr>
            <p:cNvPr id="6" name="CuadroTexto 5">
              <a:extLst>
                <a:ext uri="{FF2B5EF4-FFF2-40B4-BE49-F238E27FC236}">
                  <a16:creationId xmlns:a16="http://schemas.microsoft.com/office/drawing/2014/main" id="{7EE4C85B-B8E5-BC1E-542B-21F18358AD55}"/>
                </a:ext>
              </a:extLst>
            </p:cNvPr>
            <p:cNvSpPr txBox="1"/>
            <p:nvPr/>
          </p:nvSpPr>
          <p:spPr>
            <a:xfrm>
              <a:off x="0" y="0"/>
              <a:ext cx="9540333" cy="1288348"/>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s-ES" sz="2400" b="1" kern="1200">
                <a:latin typeface="Arial Nova Light" panose="020B0304020202020204" pitchFamily="34" charset="0"/>
              </a:endParaRPr>
            </a:p>
          </p:txBody>
        </p:sp>
      </p:grpSp>
      <p:pic>
        <p:nvPicPr>
          <p:cNvPr id="44" name="object 6">
            <a:extLst>
              <a:ext uri="{FF2B5EF4-FFF2-40B4-BE49-F238E27FC236}">
                <a16:creationId xmlns:a16="http://schemas.microsoft.com/office/drawing/2014/main" id="{6D51AAA3-30E9-AAF9-6585-CE79EFDB29D0}"/>
              </a:ext>
            </a:extLst>
          </p:cNvPr>
          <p:cNvPicPr/>
          <p:nvPr/>
        </p:nvPicPr>
        <p:blipFill rotWithShape="1">
          <a:blip r:embed="rId3" cstate="print"/>
          <a:srcRect l="23922" t="28615" r="22564" b="19296"/>
          <a:stretch/>
        </p:blipFill>
        <p:spPr>
          <a:xfrm>
            <a:off x="-1009817" y="2100718"/>
            <a:ext cx="1885724" cy="3048519"/>
          </a:xfrm>
          <a:prstGeom prst="rect">
            <a:avLst/>
          </a:prstGeom>
        </p:spPr>
      </p:pic>
      <p:grpSp>
        <p:nvGrpSpPr>
          <p:cNvPr id="96" name="Grupo 95">
            <a:extLst>
              <a:ext uri="{FF2B5EF4-FFF2-40B4-BE49-F238E27FC236}">
                <a16:creationId xmlns:a16="http://schemas.microsoft.com/office/drawing/2014/main" id="{3D7BD280-9915-8D3C-5F2B-B22FEF7ABD9A}"/>
              </a:ext>
            </a:extLst>
          </p:cNvPr>
          <p:cNvGrpSpPr/>
          <p:nvPr/>
        </p:nvGrpSpPr>
        <p:grpSpPr>
          <a:xfrm>
            <a:off x="835864" y="4776779"/>
            <a:ext cx="11232105" cy="1885585"/>
            <a:chOff x="825500" y="4884074"/>
            <a:chExt cx="11232105" cy="1885585"/>
          </a:xfrm>
        </p:grpSpPr>
        <p:grpSp>
          <p:nvGrpSpPr>
            <p:cNvPr id="68" name="Grupo 67">
              <a:extLst>
                <a:ext uri="{FF2B5EF4-FFF2-40B4-BE49-F238E27FC236}">
                  <a16:creationId xmlns:a16="http://schemas.microsoft.com/office/drawing/2014/main" id="{0D2CC7F7-DD59-82F7-D52D-A81EA78A925E}"/>
                </a:ext>
              </a:extLst>
            </p:cNvPr>
            <p:cNvGrpSpPr/>
            <p:nvPr/>
          </p:nvGrpSpPr>
          <p:grpSpPr>
            <a:xfrm>
              <a:off x="825500" y="4982800"/>
              <a:ext cx="11232105" cy="1558864"/>
              <a:chOff x="338329" y="1380832"/>
              <a:chExt cx="11232105" cy="1558864"/>
            </a:xfrm>
          </p:grpSpPr>
          <p:sp>
            <p:nvSpPr>
              <p:cNvPr id="69" name="CuadroTexto 68">
                <a:extLst>
                  <a:ext uri="{FF2B5EF4-FFF2-40B4-BE49-F238E27FC236}">
                    <a16:creationId xmlns:a16="http://schemas.microsoft.com/office/drawing/2014/main" id="{4A4CE1D7-FB73-948F-8ECA-62EBDBC63665}"/>
                  </a:ext>
                </a:extLst>
              </p:cNvPr>
              <p:cNvSpPr txBox="1"/>
              <p:nvPr/>
            </p:nvSpPr>
            <p:spPr>
              <a:xfrm>
                <a:off x="338329" y="1759595"/>
                <a:ext cx="2174900"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algn="ctr"/>
                <a:r>
                  <a:rPr lang="es-CO" sz="1600" b="1"/>
                  <a:t>Mayor inclusividad en alta dirección </a:t>
                </a:r>
              </a:p>
            </p:txBody>
          </p:sp>
          <p:sp>
            <p:nvSpPr>
              <p:cNvPr id="70" name="CuadroTexto 69">
                <a:extLst>
                  <a:ext uri="{FF2B5EF4-FFF2-40B4-BE49-F238E27FC236}">
                    <a16:creationId xmlns:a16="http://schemas.microsoft.com/office/drawing/2014/main" id="{B4A5654E-B999-F639-C9F4-7CC67D19BD7B}"/>
                  </a:ext>
                </a:extLst>
              </p:cNvPr>
              <p:cNvSpPr txBox="1"/>
              <p:nvPr/>
            </p:nvSpPr>
            <p:spPr>
              <a:xfrm flipH="1">
                <a:off x="9267693" y="1714357"/>
                <a:ext cx="2302741" cy="923330"/>
              </a:xfrm>
              <a:prstGeom prst="homePlate">
                <a:avLst>
                  <a:gd name="adj" fmla="val 33559"/>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CO"/>
                  <a:t>25% de cacaoteros/as son jóvenes</a:t>
                </a:r>
              </a:p>
            </p:txBody>
          </p:sp>
          <p:grpSp>
            <p:nvGrpSpPr>
              <p:cNvPr id="71" name="Grupo 70">
                <a:extLst>
                  <a:ext uri="{FF2B5EF4-FFF2-40B4-BE49-F238E27FC236}">
                    <a16:creationId xmlns:a16="http://schemas.microsoft.com/office/drawing/2014/main" id="{4A1C17AB-3E6B-53D3-8CD6-3A991297F9A0}"/>
                  </a:ext>
                </a:extLst>
              </p:cNvPr>
              <p:cNvGrpSpPr/>
              <p:nvPr/>
            </p:nvGrpSpPr>
            <p:grpSpPr>
              <a:xfrm>
                <a:off x="2625418" y="1623809"/>
                <a:ext cx="1815082" cy="488881"/>
                <a:chOff x="3892476" y="204846"/>
                <a:chExt cx="1540054" cy="311125"/>
              </a:xfrm>
            </p:grpSpPr>
            <p:sp>
              <p:nvSpPr>
                <p:cNvPr id="85" name="Flecha: cheurón 84">
                  <a:extLst>
                    <a:ext uri="{FF2B5EF4-FFF2-40B4-BE49-F238E27FC236}">
                      <a16:creationId xmlns:a16="http://schemas.microsoft.com/office/drawing/2014/main" id="{85B8A83C-8003-BEC2-5D53-E6439550FA95}"/>
                    </a:ext>
                  </a:extLst>
                </p:cNvPr>
                <p:cNvSpPr/>
                <p:nvPr/>
              </p:nvSpPr>
              <p:spPr>
                <a:xfrm>
                  <a:off x="3892476" y="204846"/>
                  <a:ext cx="1540054" cy="302354"/>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6" name="Flecha: cheurón 4">
                  <a:extLst>
                    <a:ext uri="{FF2B5EF4-FFF2-40B4-BE49-F238E27FC236}">
                      <a16:creationId xmlns:a16="http://schemas.microsoft.com/office/drawing/2014/main" id="{5E06B8B6-A645-B265-3480-4171B52C6B86}"/>
                    </a:ext>
                  </a:extLst>
                </p:cNvPr>
                <p:cNvSpPr txBox="1"/>
                <p:nvPr/>
              </p:nvSpPr>
              <p:spPr>
                <a:xfrm>
                  <a:off x="4133316" y="237394"/>
                  <a:ext cx="1121205" cy="2785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CO" sz="1600"/>
                    <a:t>27% mujeres</a:t>
                  </a:r>
                  <a:endParaRPr lang="es-CO" sz="1600" kern="1200"/>
                </a:p>
              </p:txBody>
            </p:sp>
          </p:grpSp>
          <p:grpSp>
            <p:nvGrpSpPr>
              <p:cNvPr id="72" name="Grupo 71">
                <a:extLst>
                  <a:ext uri="{FF2B5EF4-FFF2-40B4-BE49-F238E27FC236}">
                    <a16:creationId xmlns:a16="http://schemas.microsoft.com/office/drawing/2014/main" id="{F9DE93AE-9AD6-0065-202F-5A3745102328}"/>
                  </a:ext>
                </a:extLst>
              </p:cNvPr>
              <p:cNvGrpSpPr/>
              <p:nvPr/>
            </p:nvGrpSpPr>
            <p:grpSpPr>
              <a:xfrm>
                <a:off x="4317504" y="1646885"/>
                <a:ext cx="1767001" cy="437737"/>
                <a:chOff x="5057652" y="215488"/>
                <a:chExt cx="1499258" cy="278577"/>
              </a:xfrm>
            </p:grpSpPr>
            <p:sp>
              <p:nvSpPr>
                <p:cNvPr id="83" name="Flecha: cheurón 82">
                  <a:extLst>
                    <a:ext uri="{FF2B5EF4-FFF2-40B4-BE49-F238E27FC236}">
                      <a16:creationId xmlns:a16="http://schemas.microsoft.com/office/drawing/2014/main" id="{B9D0F21A-7BF9-DAD6-A7B6-3FD72C736FF6}"/>
                    </a:ext>
                  </a:extLst>
                </p:cNvPr>
                <p:cNvSpPr/>
                <p:nvPr/>
              </p:nvSpPr>
              <p:spPr>
                <a:xfrm>
                  <a:off x="5057652" y="215488"/>
                  <a:ext cx="1499258" cy="278577"/>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4" name="Flecha: cheurón 6">
                  <a:extLst>
                    <a:ext uri="{FF2B5EF4-FFF2-40B4-BE49-F238E27FC236}">
                      <a16:creationId xmlns:a16="http://schemas.microsoft.com/office/drawing/2014/main" id="{A536F331-B615-6223-2BE0-E5C7D9BC6DF7}"/>
                    </a:ext>
                  </a:extLst>
                </p:cNvPr>
                <p:cNvSpPr txBox="1"/>
                <p:nvPr/>
              </p:nvSpPr>
              <p:spPr>
                <a:xfrm>
                  <a:off x="5196942" y="215488"/>
                  <a:ext cx="1220681" cy="2785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CO" sz="1600" kern="1200"/>
                    <a:t>30% mujeres</a:t>
                  </a:r>
                </a:p>
              </p:txBody>
            </p:sp>
          </p:grpSp>
          <p:grpSp>
            <p:nvGrpSpPr>
              <p:cNvPr id="73" name="Grupo 72">
                <a:extLst>
                  <a:ext uri="{FF2B5EF4-FFF2-40B4-BE49-F238E27FC236}">
                    <a16:creationId xmlns:a16="http://schemas.microsoft.com/office/drawing/2014/main" id="{C648E3B2-36F9-8CBC-058B-6A4486639E68}"/>
                  </a:ext>
                </a:extLst>
              </p:cNvPr>
              <p:cNvGrpSpPr/>
              <p:nvPr/>
            </p:nvGrpSpPr>
            <p:grpSpPr>
              <a:xfrm>
                <a:off x="2577400" y="2261946"/>
                <a:ext cx="1920253" cy="475099"/>
                <a:chOff x="3810418" y="1045420"/>
                <a:chExt cx="1702775" cy="302354"/>
              </a:xfrm>
            </p:grpSpPr>
            <p:sp>
              <p:nvSpPr>
                <p:cNvPr id="81" name="Flecha: cheurón 80">
                  <a:extLst>
                    <a:ext uri="{FF2B5EF4-FFF2-40B4-BE49-F238E27FC236}">
                      <a16:creationId xmlns:a16="http://schemas.microsoft.com/office/drawing/2014/main" id="{A61BF2B2-1736-F74E-F9D6-BBD4F7CAE15B}"/>
                    </a:ext>
                  </a:extLst>
                </p:cNvPr>
                <p:cNvSpPr/>
                <p:nvPr/>
              </p:nvSpPr>
              <p:spPr>
                <a:xfrm>
                  <a:off x="3810418" y="1045420"/>
                  <a:ext cx="1702775" cy="302354"/>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s-CO"/>
                </a:p>
              </p:txBody>
            </p:sp>
            <p:sp>
              <p:nvSpPr>
                <p:cNvPr id="82" name="Flecha: cheurón 4">
                  <a:extLst>
                    <a:ext uri="{FF2B5EF4-FFF2-40B4-BE49-F238E27FC236}">
                      <a16:creationId xmlns:a16="http://schemas.microsoft.com/office/drawing/2014/main" id="{8315126E-5E57-EDE4-0B2E-CB6D910A1251}"/>
                    </a:ext>
                  </a:extLst>
                </p:cNvPr>
                <p:cNvSpPr txBox="1"/>
                <p:nvPr/>
              </p:nvSpPr>
              <p:spPr>
                <a:xfrm>
                  <a:off x="4104703" y="1063602"/>
                  <a:ext cx="1220681" cy="2785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CO" sz="1600" kern="1200"/>
                    <a:t>7 jóvenes</a:t>
                  </a:r>
                </a:p>
              </p:txBody>
            </p:sp>
          </p:grpSp>
          <p:grpSp>
            <p:nvGrpSpPr>
              <p:cNvPr id="74" name="Grupo 73">
                <a:extLst>
                  <a:ext uri="{FF2B5EF4-FFF2-40B4-BE49-F238E27FC236}">
                    <a16:creationId xmlns:a16="http://schemas.microsoft.com/office/drawing/2014/main" id="{C0258D94-2BCE-EE3E-75D4-075C7C6DFEE8}"/>
                  </a:ext>
                </a:extLst>
              </p:cNvPr>
              <p:cNvGrpSpPr/>
              <p:nvPr/>
            </p:nvGrpSpPr>
            <p:grpSpPr>
              <a:xfrm>
                <a:off x="4373049" y="2290521"/>
                <a:ext cx="1690743" cy="475098"/>
                <a:chOff x="5052078" y="1049407"/>
                <a:chExt cx="1499258" cy="331289"/>
              </a:xfrm>
            </p:grpSpPr>
            <p:sp>
              <p:nvSpPr>
                <p:cNvPr id="79" name="Flecha: cheurón 78">
                  <a:extLst>
                    <a:ext uri="{FF2B5EF4-FFF2-40B4-BE49-F238E27FC236}">
                      <a16:creationId xmlns:a16="http://schemas.microsoft.com/office/drawing/2014/main" id="{2E189B5D-B4D0-C2AC-AD93-76629ABD3594}"/>
                    </a:ext>
                  </a:extLst>
                </p:cNvPr>
                <p:cNvSpPr/>
                <p:nvPr/>
              </p:nvSpPr>
              <p:spPr>
                <a:xfrm>
                  <a:off x="5052078" y="1049407"/>
                  <a:ext cx="1499258" cy="305236"/>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0" name="Flecha: cheurón 6">
                  <a:extLst>
                    <a:ext uri="{FF2B5EF4-FFF2-40B4-BE49-F238E27FC236}">
                      <a16:creationId xmlns:a16="http://schemas.microsoft.com/office/drawing/2014/main" id="{0614A584-FBB5-21E4-9246-98A3FA989BE2}"/>
                    </a:ext>
                  </a:extLst>
                </p:cNvPr>
                <p:cNvSpPr txBox="1"/>
                <p:nvPr/>
              </p:nvSpPr>
              <p:spPr>
                <a:xfrm>
                  <a:off x="5100037" y="1049407"/>
                  <a:ext cx="1220681" cy="3312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CO" sz="1600" kern="1200"/>
                    <a:t>8 jóvenes</a:t>
                  </a:r>
                </a:p>
              </p:txBody>
            </p:sp>
          </p:grpSp>
          <p:sp>
            <p:nvSpPr>
              <p:cNvPr id="75" name="CuadroTexto 74">
                <a:extLst>
                  <a:ext uri="{FF2B5EF4-FFF2-40B4-BE49-F238E27FC236}">
                    <a16:creationId xmlns:a16="http://schemas.microsoft.com/office/drawing/2014/main" id="{366BBA50-1069-A9F0-7FCD-331C652F43D0}"/>
                  </a:ext>
                </a:extLst>
              </p:cNvPr>
              <p:cNvSpPr txBox="1"/>
              <p:nvPr/>
            </p:nvSpPr>
            <p:spPr>
              <a:xfrm>
                <a:off x="6219817" y="2224607"/>
                <a:ext cx="2912563" cy="715089"/>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CO"/>
                  <a:t>14% Incremento de jóvenes en comités</a:t>
                </a:r>
              </a:p>
            </p:txBody>
          </p:sp>
          <p:sp>
            <p:nvSpPr>
              <p:cNvPr id="76" name="CuadroTexto 75">
                <a:extLst>
                  <a:ext uri="{FF2B5EF4-FFF2-40B4-BE49-F238E27FC236}">
                    <a16:creationId xmlns:a16="http://schemas.microsoft.com/office/drawing/2014/main" id="{FBCD464E-AEFB-D9A0-4FE5-838F1D5C3D81}"/>
                  </a:ext>
                </a:extLst>
              </p:cNvPr>
              <p:cNvSpPr txBox="1"/>
              <p:nvPr/>
            </p:nvSpPr>
            <p:spPr>
              <a:xfrm>
                <a:off x="6219818" y="1380832"/>
                <a:ext cx="2912564" cy="715089"/>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CO"/>
                  <a:t>Incremento de mujeres en juntas directivas (11% )</a:t>
                </a:r>
              </a:p>
            </p:txBody>
          </p:sp>
        </p:grpSp>
        <p:sp>
          <p:nvSpPr>
            <p:cNvPr id="93" name="Elipse 92">
              <a:extLst>
                <a:ext uri="{FF2B5EF4-FFF2-40B4-BE49-F238E27FC236}">
                  <a16:creationId xmlns:a16="http://schemas.microsoft.com/office/drawing/2014/main" id="{F4FC508D-6304-AD3A-CF5D-06CFB3EB63F0}"/>
                </a:ext>
              </a:extLst>
            </p:cNvPr>
            <p:cNvSpPr/>
            <p:nvPr/>
          </p:nvSpPr>
          <p:spPr>
            <a:xfrm>
              <a:off x="889036" y="4884074"/>
              <a:ext cx="2050969" cy="188558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97" name="Grupo 96">
            <a:extLst>
              <a:ext uri="{FF2B5EF4-FFF2-40B4-BE49-F238E27FC236}">
                <a16:creationId xmlns:a16="http://schemas.microsoft.com/office/drawing/2014/main" id="{CB05EECA-AB25-B193-6F1E-04D555EE014E}"/>
              </a:ext>
            </a:extLst>
          </p:cNvPr>
          <p:cNvGrpSpPr/>
          <p:nvPr/>
        </p:nvGrpSpPr>
        <p:grpSpPr>
          <a:xfrm>
            <a:off x="835865" y="3076329"/>
            <a:ext cx="11232105" cy="1885585"/>
            <a:chOff x="880420" y="2931950"/>
            <a:chExt cx="11232105" cy="1885585"/>
          </a:xfrm>
        </p:grpSpPr>
        <p:grpSp>
          <p:nvGrpSpPr>
            <p:cNvPr id="49" name="Grupo 48">
              <a:extLst>
                <a:ext uri="{FF2B5EF4-FFF2-40B4-BE49-F238E27FC236}">
                  <a16:creationId xmlns:a16="http://schemas.microsoft.com/office/drawing/2014/main" id="{D5491D89-384A-5639-4587-268A2A583CD4}"/>
                </a:ext>
              </a:extLst>
            </p:cNvPr>
            <p:cNvGrpSpPr/>
            <p:nvPr/>
          </p:nvGrpSpPr>
          <p:grpSpPr>
            <a:xfrm>
              <a:off x="880420" y="3496241"/>
              <a:ext cx="11232105" cy="843825"/>
              <a:chOff x="640994" y="3432523"/>
              <a:chExt cx="11232105" cy="911198"/>
            </a:xfrm>
          </p:grpSpPr>
          <p:sp>
            <p:nvSpPr>
              <p:cNvPr id="27" name="CuadroTexto 26">
                <a:extLst>
                  <a:ext uri="{FF2B5EF4-FFF2-40B4-BE49-F238E27FC236}">
                    <a16:creationId xmlns:a16="http://schemas.microsoft.com/office/drawing/2014/main" id="{97DE61CB-64DD-53C5-48EE-3CE1814AAEAC}"/>
                  </a:ext>
                </a:extLst>
              </p:cNvPr>
              <p:cNvSpPr txBox="1"/>
              <p:nvPr/>
            </p:nvSpPr>
            <p:spPr>
              <a:xfrm>
                <a:off x="640994" y="3432523"/>
                <a:ext cx="2174901" cy="6314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1600" b="1"/>
                  <a:t>Mayor Representatividad</a:t>
                </a:r>
              </a:p>
            </p:txBody>
          </p:sp>
          <p:grpSp>
            <p:nvGrpSpPr>
              <p:cNvPr id="28" name="Grupo 27">
                <a:extLst>
                  <a:ext uri="{FF2B5EF4-FFF2-40B4-BE49-F238E27FC236}">
                    <a16:creationId xmlns:a16="http://schemas.microsoft.com/office/drawing/2014/main" id="{72987A71-88F1-5783-72DB-2ADEC2C77472}"/>
                  </a:ext>
                </a:extLst>
              </p:cNvPr>
              <p:cNvGrpSpPr/>
              <p:nvPr/>
            </p:nvGrpSpPr>
            <p:grpSpPr>
              <a:xfrm>
                <a:off x="2883727" y="3657665"/>
                <a:ext cx="1909348" cy="473748"/>
                <a:chOff x="4021586" y="2039533"/>
                <a:chExt cx="1679678" cy="336035"/>
              </a:xfrm>
            </p:grpSpPr>
            <p:sp>
              <p:nvSpPr>
                <p:cNvPr id="32" name="Flecha: cheurón 31">
                  <a:extLst>
                    <a:ext uri="{FF2B5EF4-FFF2-40B4-BE49-F238E27FC236}">
                      <a16:creationId xmlns:a16="http://schemas.microsoft.com/office/drawing/2014/main" id="{B266245B-1D6B-9FBA-CE40-0E9FE3ACDF7E}"/>
                    </a:ext>
                  </a:extLst>
                </p:cNvPr>
                <p:cNvSpPr/>
                <p:nvPr/>
              </p:nvSpPr>
              <p:spPr>
                <a:xfrm>
                  <a:off x="4021586" y="2039533"/>
                  <a:ext cx="1679678" cy="336035"/>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3" name="Flecha: cheurón 4">
                  <a:extLst>
                    <a:ext uri="{FF2B5EF4-FFF2-40B4-BE49-F238E27FC236}">
                      <a16:creationId xmlns:a16="http://schemas.microsoft.com/office/drawing/2014/main" id="{2BB7DE41-0E2A-B2AC-9D65-949ED5AFE8D1}"/>
                    </a:ext>
                  </a:extLst>
                </p:cNvPr>
                <p:cNvSpPr txBox="1"/>
                <p:nvPr/>
              </p:nvSpPr>
              <p:spPr>
                <a:xfrm>
                  <a:off x="4214866" y="2039536"/>
                  <a:ext cx="1293118" cy="3356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CO" sz="1600" kern="1200"/>
                    <a:t>33</a:t>
                  </a:r>
                </a:p>
              </p:txBody>
            </p:sp>
          </p:grpSp>
          <p:grpSp>
            <p:nvGrpSpPr>
              <p:cNvPr id="29" name="Grupo 28">
                <a:extLst>
                  <a:ext uri="{FF2B5EF4-FFF2-40B4-BE49-F238E27FC236}">
                    <a16:creationId xmlns:a16="http://schemas.microsoft.com/office/drawing/2014/main" id="{A46DFDE6-57BB-0F0A-FB6B-A5A1DC33DE74}"/>
                  </a:ext>
                </a:extLst>
              </p:cNvPr>
              <p:cNvGrpSpPr/>
              <p:nvPr/>
            </p:nvGrpSpPr>
            <p:grpSpPr>
              <a:xfrm>
                <a:off x="4667041" y="3658158"/>
                <a:ext cx="1690743" cy="473219"/>
                <a:chOff x="5365796" y="2039738"/>
                <a:chExt cx="1539836" cy="335535"/>
              </a:xfrm>
            </p:grpSpPr>
            <p:sp>
              <p:nvSpPr>
                <p:cNvPr id="30" name="Flecha: cheurón 29">
                  <a:extLst>
                    <a:ext uri="{FF2B5EF4-FFF2-40B4-BE49-F238E27FC236}">
                      <a16:creationId xmlns:a16="http://schemas.microsoft.com/office/drawing/2014/main" id="{87EAB983-540E-0D69-D0C7-616AF30E3187}"/>
                    </a:ext>
                  </a:extLst>
                </p:cNvPr>
                <p:cNvSpPr/>
                <p:nvPr/>
              </p:nvSpPr>
              <p:spPr>
                <a:xfrm>
                  <a:off x="5365796" y="2039738"/>
                  <a:ext cx="1539836" cy="335535"/>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1" name="Flecha: cheurón 6">
                  <a:extLst>
                    <a:ext uri="{FF2B5EF4-FFF2-40B4-BE49-F238E27FC236}">
                      <a16:creationId xmlns:a16="http://schemas.microsoft.com/office/drawing/2014/main" id="{81734EA5-691E-6BF3-9EF6-74CB5C9F59E9}"/>
                    </a:ext>
                  </a:extLst>
                </p:cNvPr>
                <p:cNvSpPr txBox="1"/>
                <p:nvPr/>
              </p:nvSpPr>
              <p:spPr>
                <a:xfrm>
                  <a:off x="5558831" y="2039742"/>
                  <a:ext cx="1153766" cy="3351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CO" sz="1600" kern="1200"/>
                    <a:t>40</a:t>
                  </a:r>
                </a:p>
              </p:txBody>
            </p:sp>
          </p:grpSp>
          <p:sp>
            <p:nvSpPr>
              <p:cNvPr id="40" name="CuadroTexto 39">
                <a:extLst>
                  <a:ext uri="{FF2B5EF4-FFF2-40B4-BE49-F238E27FC236}">
                    <a16:creationId xmlns:a16="http://schemas.microsoft.com/office/drawing/2014/main" id="{A4D77AA8-245B-2047-5864-FCEE21DCAC0E}"/>
                  </a:ext>
                </a:extLst>
              </p:cNvPr>
              <p:cNvSpPr txBox="1"/>
              <p:nvPr/>
            </p:nvSpPr>
            <p:spPr>
              <a:xfrm>
                <a:off x="6536869" y="3571538"/>
                <a:ext cx="2868247" cy="77218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CO"/>
                  <a:t>21% de incremento en representatividad</a:t>
                </a:r>
              </a:p>
            </p:txBody>
          </p:sp>
          <p:sp>
            <p:nvSpPr>
              <p:cNvPr id="41" name="CuadroTexto 40">
                <a:extLst>
                  <a:ext uri="{FF2B5EF4-FFF2-40B4-BE49-F238E27FC236}">
                    <a16:creationId xmlns:a16="http://schemas.microsoft.com/office/drawing/2014/main" id="{CEF624B4-DCF9-5C33-36CD-E6385B0BBE5A}"/>
                  </a:ext>
                </a:extLst>
              </p:cNvPr>
              <p:cNvSpPr txBox="1"/>
              <p:nvPr/>
            </p:nvSpPr>
            <p:spPr>
              <a:xfrm flipH="1">
                <a:off x="9570357" y="3711105"/>
                <a:ext cx="2302742" cy="398820"/>
              </a:xfrm>
              <a:prstGeom prst="homePlate">
                <a:avLst>
                  <a:gd name="adj" fmla="val 80948"/>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pPr algn="ctr"/>
                <a:r>
                  <a:rPr lang="es-CO"/>
                  <a:t>7 Nuevos comités</a:t>
                </a:r>
              </a:p>
            </p:txBody>
          </p:sp>
        </p:grpSp>
        <p:sp>
          <p:nvSpPr>
            <p:cNvPr id="94" name="Elipse 93">
              <a:extLst>
                <a:ext uri="{FF2B5EF4-FFF2-40B4-BE49-F238E27FC236}">
                  <a16:creationId xmlns:a16="http://schemas.microsoft.com/office/drawing/2014/main" id="{99F4108C-3FFD-B6AA-E70F-BC58BEF0887A}"/>
                </a:ext>
              </a:extLst>
            </p:cNvPr>
            <p:cNvSpPr/>
            <p:nvPr/>
          </p:nvSpPr>
          <p:spPr>
            <a:xfrm>
              <a:off x="911500" y="2931950"/>
              <a:ext cx="2050969" cy="188558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98" name="Grupo 97">
            <a:extLst>
              <a:ext uri="{FF2B5EF4-FFF2-40B4-BE49-F238E27FC236}">
                <a16:creationId xmlns:a16="http://schemas.microsoft.com/office/drawing/2014/main" id="{B18A7375-A89D-207C-92D7-D808482B0462}"/>
              </a:ext>
            </a:extLst>
          </p:cNvPr>
          <p:cNvGrpSpPr/>
          <p:nvPr/>
        </p:nvGrpSpPr>
        <p:grpSpPr>
          <a:xfrm>
            <a:off x="841437" y="1271352"/>
            <a:ext cx="11226531" cy="2001364"/>
            <a:chOff x="841437" y="1271352"/>
            <a:chExt cx="11226531" cy="2001364"/>
          </a:xfrm>
        </p:grpSpPr>
        <p:grpSp>
          <p:nvGrpSpPr>
            <p:cNvPr id="48" name="Grupo 47">
              <a:extLst>
                <a:ext uri="{FF2B5EF4-FFF2-40B4-BE49-F238E27FC236}">
                  <a16:creationId xmlns:a16="http://schemas.microsoft.com/office/drawing/2014/main" id="{B15EC598-CD59-7016-7813-9680B202F5B0}"/>
                </a:ext>
              </a:extLst>
            </p:cNvPr>
            <p:cNvGrpSpPr/>
            <p:nvPr/>
          </p:nvGrpSpPr>
          <p:grpSpPr>
            <a:xfrm>
              <a:off x="841437" y="1271352"/>
              <a:ext cx="11226531" cy="1589530"/>
              <a:chOff x="529952" y="1077157"/>
              <a:chExt cx="11226531" cy="1589530"/>
            </a:xfrm>
          </p:grpSpPr>
          <p:sp>
            <p:nvSpPr>
              <p:cNvPr id="7" name="CuadroTexto 6">
                <a:extLst>
                  <a:ext uri="{FF2B5EF4-FFF2-40B4-BE49-F238E27FC236}">
                    <a16:creationId xmlns:a16="http://schemas.microsoft.com/office/drawing/2014/main" id="{7903BAF4-5A25-C88C-C474-3CD10052C693}"/>
                  </a:ext>
                </a:extLst>
              </p:cNvPr>
              <p:cNvSpPr txBox="1"/>
              <p:nvPr/>
            </p:nvSpPr>
            <p:spPr>
              <a:xfrm>
                <a:off x="529952" y="1758783"/>
                <a:ext cx="2174900"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1600" b="1"/>
                  <a:t>Mayor participación</a:t>
                </a:r>
                <a:endParaRPr lang="es-CO" sz="1600"/>
              </a:p>
            </p:txBody>
          </p:sp>
          <p:sp>
            <p:nvSpPr>
              <p:cNvPr id="11" name="CuadroTexto 10">
                <a:extLst>
                  <a:ext uri="{FF2B5EF4-FFF2-40B4-BE49-F238E27FC236}">
                    <a16:creationId xmlns:a16="http://schemas.microsoft.com/office/drawing/2014/main" id="{10B138E3-A343-B878-B8F9-E40518761500}"/>
                  </a:ext>
                </a:extLst>
              </p:cNvPr>
              <p:cNvSpPr txBox="1"/>
              <p:nvPr/>
            </p:nvSpPr>
            <p:spPr>
              <a:xfrm flipH="1">
                <a:off x="9453739" y="1743357"/>
                <a:ext cx="2302744" cy="923330"/>
              </a:xfrm>
              <a:prstGeom prst="homePlate">
                <a:avLst>
                  <a:gd name="adj" fmla="val 43811"/>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CO"/>
                  <a:t>26% de la base social cacaotera son mujeres</a:t>
                </a:r>
              </a:p>
            </p:txBody>
          </p:sp>
          <p:grpSp>
            <p:nvGrpSpPr>
              <p:cNvPr id="19" name="Grupo 18">
                <a:extLst>
                  <a:ext uri="{FF2B5EF4-FFF2-40B4-BE49-F238E27FC236}">
                    <a16:creationId xmlns:a16="http://schemas.microsoft.com/office/drawing/2014/main" id="{2730CA68-A4CA-923B-81E2-4C6794BA43A7}"/>
                  </a:ext>
                </a:extLst>
              </p:cNvPr>
              <p:cNvGrpSpPr/>
              <p:nvPr/>
            </p:nvGrpSpPr>
            <p:grpSpPr>
              <a:xfrm>
                <a:off x="2811667" y="1946996"/>
                <a:ext cx="1827198" cy="479629"/>
                <a:chOff x="4018153" y="844983"/>
                <a:chExt cx="1620259" cy="305237"/>
              </a:xfrm>
            </p:grpSpPr>
            <p:sp>
              <p:nvSpPr>
                <p:cNvPr id="23" name="Flecha: cheurón 22">
                  <a:extLst>
                    <a:ext uri="{FF2B5EF4-FFF2-40B4-BE49-F238E27FC236}">
                      <a16:creationId xmlns:a16="http://schemas.microsoft.com/office/drawing/2014/main" id="{755A3D39-D771-A59C-2879-24E968483160}"/>
                    </a:ext>
                  </a:extLst>
                </p:cNvPr>
                <p:cNvSpPr/>
                <p:nvPr/>
              </p:nvSpPr>
              <p:spPr>
                <a:xfrm>
                  <a:off x="4018153" y="844983"/>
                  <a:ext cx="1620259" cy="305237"/>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4" name="Flecha: cheurón 4">
                  <a:extLst>
                    <a:ext uri="{FF2B5EF4-FFF2-40B4-BE49-F238E27FC236}">
                      <a16:creationId xmlns:a16="http://schemas.microsoft.com/office/drawing/2014/main" id="{91519497-6006-6A8E-E743-D051A7A4ADF4}"/>
                    </a:ext>
                  </a:extLst>
                </p:cNvPr>
                <p:cNvSpPr txBox="1"/>
                <p:nvPr/>
              </p:nvSpPr>
              <p:spPr>
                <a:xfrm>
                  <a:off x="4157442" y="844986"/>
                  <a:ext cx="1220681" cy="2785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CO" sz="1600" kern="1200"/>
                    <a:t>1.648</a:t>
                  </a:r>
                </a:p>
              </p:txBody>
            </p:sp>
          </p:grpSp>
          <p:grpSp>
            <p:nvGrpSpPr>
              <p:cNvPr id="20" name="Grupo 19">
                <a:extLst>
                  <a:ext uri="{FF2B5EF4-FFF2-40B4-BE49-F238E27FC236}">
                    <a16:creationId xmlns:a16="http://schemas.microsoft.com/office/drawing/2014/main" id="{CA2E384A-CADF-054C-7986-7AF938C5D6CA}"/>
                  </a:ext>
                </a:extLst>
              </p:cNvPr>
              <p:cNvGrpSpPr/>
              <p:nvPr/>
            </p:nvGrpSpPr>
            <p:grpSpPr>
              <a:xfrm>
                <a:off x="4518724" y="1966107"/>
                <a:ext cx="1690743" cy="437738"/>
                <a:chOff x="5181255" y="823191"/>
                <a:chExt cx="1499258" cy="305238"/>
              </a:xfrm>
            </p:grpSpPr>
            <p:sp>
              <p:nvSpPr>
                <p:cNvPr id="21" name="Flecha: cheurón 20">
                  <a:extLst>
                    <a:ext uri="{FF2B5EF4-FFF2-40B4-BE49-F238E27FC236}">
                      <a16:creationId xmlns:a16="http://schemas.microsoft.com/office/drawing/2014/main" id="{EB134B70-8B5F-32B7-4CEA-4C55FA9429A1}"/>
                    </a:ext>
                  </a:extLst>
                </p:cNvPr>
                <p:cNvSpPr/>
                <p:nvPr/>
              </p:nvSpPr>
              <p:spPr>
                <a:xfrm>
                  <a:off x="5181255" y="823193"/>
                  <a:ext cx="1499258" cy="305236"/>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Flecha: cheurón 6">
                  <a:extLst>
                    <a:ext uri="{FF2B5EF4-FFF2-40B4-BE49-F238E27FC236}">
                      <a16:creationId xmlns:a16="http://schemas.microsoft.com/office/drawing/2014/main" id="{ED5BF1E4-4D25-F8B7-D04C-0414EFAA5633}"/>
                    </a:ext>
                  </a:extLst>
                </p:cNvPr>
                <p:cNvSpPr txBox="1"/>
                <p:nvPr/>
              </p:nvSpPr>
              <p:spPr>
                <a:xfrm>
                  <a:off x="5320544" y="823191"/>
                  <a:ext cx="1220681" cy="2785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CO" sz="1600" kern="1200"/>
                    <a:t>1.773</a:t>
                  </a:r>
                </a:p>
              </p:txBody>
            </p:sp>
          </p:grpSp>
          <p:sp>
            <p:nvSpPr>
              <p:cNvPr id="25" name="CuadroTexto 24">
                <a:extLst>
                  <a:ext uri="{FF2B5EF4-FFF2-40B4-BE49-F238E27FC236}">
                    <a16:creationId xmlns:a16="http://schemas.microsoft.com/office/drawing/2014/main" id="{7D6609E7-1032-7C0C-16B9-1BCF784B5C0E}"/>
                  </a:ext>
                </a:extLst>
              </p:cNvPr>
              <p:cNvSpPr txBox="1"/>
              <p:nvPr/>
            </p:nvSpPr>
            <p:spPr>
              <a:xfrm>
                <a:off x="6405867" y="1778183"/>
                <a:ext cx="2868247" cy="715089"/>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CO"/>
                  <a:t>8% Incremento socios/as cacaoteros </a:t>
                </a:r>
              </a:p>
            </p:txBody>
          </p:sp>
          <p:sp>
            <p:nvSpPr>
              <p:cNvPr id="45" name="CuadroTexto 44">
                <a:extLst>
                  <a:ext uri="{FF2B5EF4-FFF2-40B4-BE49-F238E27FC236}">
                    <a16:creationId xmlns:a16="http://schemas.microsoft.com/office/drawing/2014/main" id="{B493FC5E-6E9E-0F15-0139-6FFB05585DA0}"/>
                  </a:ext>
                </a:extLst>
              </p:cNvPr>
              <p:cNvSpPr txBox="1"/>
              <p:nvPr/>
            </p:nvSpPr>
            <p:spPr>
              <a:xfrm>
                <a:off x="3375347" y="1077157"/>
                <a:ext cx="873227" cy="400110"/>
              </a:xfrm>
              <a:prstGeom prst="rect">
                <a:avLst/>
              </a:prstGeom>
              <a:noFill/>
            </p:spPr>
            <p:txBody>
              <a:bodyPr wrap="square" rtlCol="0">
                <a:spAutoFit/>
              </a:bodyPr>
              <a:lstStyle/>
              <a:p>
                <a:r>
                  <a:rPr lang="es-CO" sz="2000" b="1"/>
                  <a:t>2020</a:t>
                </a:r>
                <a:endParaRPr lang="es-CO" b="1"/>
              </a:p>
            </p:txBody>
          </p:sp>
          <p:sp>
            <p:nvSpPr>
              <p:cNvPr id="46" name="CuadroTexto 45">
                <a:extLst>
                  <a:ext uri="{FF2B5EF4-FFF2-40B4-BE49-F238E27FC236}">
                    <a16:creationId xmlns:a16="http://schemas.microsoft.com/office/drawing/2014/main" id="{0CC2D166-4B15-42D3-4A16-5C6EB5B86750}"/>
                  </a:ext>
                </a:extLst>
              </p:cNvPr>
              <p:cNvSpPr txBox="1"/>
              <p:nvPr/>
            </p:nvSpPr>
            <p:spPr>
              <a:xfrm>
                <a:off x="4748496" y="1077157"/>
                <a:ext cx="873227" cy="400110"/>
              </a:xfrm>
              <a:prstGeom prst="rect">
                <a:avLst/>
              </a:prstGeom>
              <a:noFill/>
            </p:spPr>
            <p:txBody>
              <a:bodyPr wrap="square" rtlCol="0">
                <a:spAutoFit/>
              </a:bodyPr>
              <a:lstStyle/>
              <a:p>
                <a:r>
                  <a:rPr lang="es-CO" sz="2000" b="1"/>
                  <a:t>2022</a:t>
                </a:r>
                <a:endParaRPr lang="es-CO" b="1"/>
              </a:p>
            </p:txBody>
          </p:sp>
        </p:grpSp>
        <p:sp>
          <p:nvSpPr>
            <p:cNvPr id="95" name="Elipse 94">
              <a:extLst>
                <a:ext uri="{FF2B5EF4-FFF2-40B4-BE49-F238E27FC236}">
                  <a16:creationId xmlns:a16="http://schemas.microsoft.com/office/drawing/2014/main" id="{6705844E-FBE8-491D-3E5A-5BFC13E51A5E}"/>
                </a:ext>
              </a:extLst>
            </p:cNvPr>
            <p:cNvSpPr/>
            <p:nvPr/>
          </p:nvSpPr>
          <p:spPr>
            <a:xfrm>
              <a:off x="873188" y="1387131"/>
              <a:ext cx="2050969" cy="188558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8" name="Imagen 1" descr="Imagen que contiene Logotipo&#10;&#10;Descripción generada automáticamente">
            <a:extLst>
              <a:ext uri="{FF2B5EF4-FFF2-40B4-BE49-F238E27FC236}">
                <a16:creationId xmlns:a16="http://schemas.microsoft.com/office/drawing/2014/main" id="{ED2FE5FD-2CC1-1F51-7BBA-C8DBC1C502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6805" y="86032"/>
            <a:ext cx="1690136" cy="1023066"/>
          </a:xfrm>
          <a:prstGeom prst="rect">
            <a:avLst/>
          </a:prstGeom>
        </p:spPr>
      </p:pic>
      <p:pic>
        <p:nvPicPr>
          <p:cNvPr id="10" name="object 5">
            <a:extLst>
              <a:ext uri="{FF2B5EF4-FFF2-40B4-BE49-F238E27FC236}">
                <a16:creationId xmlns:a16="http://schemas.microsoft.com/office/drawing/2014/main" id="{EBD82D23-78FE-B0E2-F107-38AAD3B85547}"/>
              </a:ext>
            </a:extLst>
          </p:cNvPr>
          <p:cNvPicPr/>
          <p:nvPr/>
        </p:nvPicPr>
        <p:blipFill>
          <a:blip r:embed="rId5" cstate="print"/>
          <a:stretch>
            <a:fillRect/>
          </a:stretch>
        </p:blipFill>
        <p:spPr>
          <a:xfrm>
            <a:off x="10469201" y="288866"/>
            <a:ext cx="1553886" cy="449072"/>
          </a:xfrm>
          <a:prstGeom prst="rect">
            <a:avLst/>
          </a:prstGeom>
        </p:spPr>
      </p:pic>
      <p:sp>
        <p:nvSpPr>
          <p:cNvPr id="9" name="CuadroTexto 8">
            <a:extLst>
              <a:ext uri="{FF2B5EF4-FFF2-40B4-BE49-F238E27FC236}">
                <a16:creationId xmlns:a16="http://schemas.microsoft.com/office/drawing/2014/main" id="{E4D44670-158D-FF0B-7279-AEA467E52FC2}"/>
              </a:ext>
            </a:extLst>
          </p:cNvPr>
          <p:cNvSpPr txBox="1"/>
          <p:nvPr/>
        </p:nvSpPr>
        <p:spPr>
          <a:xfrm>
            <a:off x="-14773" y="69618"/>
            <a:ext cx="8504903" cy="1086464"/>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a:latin typeface="Arial Nova Light" panose="020B0304020202020204" pitchFamily="34" charset="0"/>
              </a:rPr>
              <a:t>Principales logros: Participación y Representatividad</a:t>
            </a:r>
          </a:p>
        </p:txBody>
      </p:sp>
    </p:spTree>
    <p:extLst>
      <p:ext uri="{BB962C8B-B14F-4D97-AF65-F5344CB8AC3E}">
        <p14:creationId xmlns:p14="http://schemas.microsoft.com/office/powerpoint/2010/main" val="3432935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104A4F-447E-2942-FF0B-CD44A735B7B0}"/>
              </a:ext>
            </a:extLst>
          </p:cNvPr>
          <p:cNvSpPr>
            <a:spLocks noGrp="1"/>
          </p:cNvSpPr>
          <p:nvPr>
            <p:ph type="ctrTitle"/>
          </p:nvPr>
        </p:nvSpPr>
        <p:spPr>
          <a:xfrm>
            <a:off x="1524000" y="123880"/>
            <a:ext cx="9144000" cy="1063789"/>
          </a:xfrm>
        </p:spPr>
        <p:txBody>
          <a:bodyPr/>
          <a:lstStyle/>
          <a:p>
            <a:r>
              <a:rPr lang="es-CO"/>
              <a:t>INDICADORES</a:t>
            </a:r>
          </a:p>
        </p:txBody>
      </p:sp>
      <p:grpSp>
        <p:nvGrpSpPr>
          <p:cNvPr id="4" name="Grupo 3">
            <a:extLst>
              <a:ext uri="{FF2B5EF4-FFF2-40B4-BE49-F238E27FC236}">
                <a16:creationId xmlns:a16="http://schemas.microsoft.com/office/drawing/2014/main" id="{CEC2AB34-8D98-F0E5-7A82-C044D984507D}"/>
              </a:ext>
            </a:extLst>
          </p:cNvPr>
          <p:cNvGrpSpPr/>
          <p:nvPr/>
        </p:nvGrpSpPr>
        <p:grpSpPr>
          <a:xfrm>
            <a:off x="0" y="-1009"/>
            <a:ext cx="8504903" cy="1086464"/>
            <a:chOff x="0" y="0"/>
            <a:chExt cx="9540333" cy="1288348"/>
          </a:xfrm>
        </p:grpSpPr>
        <p:sp>
          <p:nvSpPr>
            <p:cNvPr id="5" name="Rectángulo 4">
              <a:extLst>
                <a:ext uri="{FF2B5EF4-FFF2-40B4-BE49-F238E27FC236}">
                  <a16:creationId xmlns:a16="http://schemas.microsoft.com/office/drawing/2014/main" id="{E32B5535-732E-1756-8C99-9CBB8828FE36}"/>
                </a:ext>
              </a:extLst>
            </p:cNvPr>
            <p:cNvSpPr/>
            <p:nvPr/>
          </p:nvSpPr>
          <p:spPr>
            <a:xfrm>
              <a:off x="0" y="0"/>
              <a:ext cx="9540333" cy="1288348"/>
            </a:xfrm>
            <a:prstGeom prst="rect">
              <a:avLst/>
            </a:prstGeom>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sp>
        <p:sp>
          <p:nvSpPr>
            <p:cNvPr id="6" name="CuadroTexto 5">
              <a:extLst>
                <a:ext uri="{FF2B5EF4-FFF2-40B4-BE49-F238E27FC236}">
                  <a16:creationId xmlns:a16="http://schemas.microsoft.com/office/drawing/2014/main" id="{7EE4C85B-B8E5-BC1E-542B-21F18358AD55}"/>
                </a:ext>
              </a:extLst>
            </p:cNvPr>
            <p:cNvSpPr txBox="1"/>
            <p:nvPr/>
          </p:nvSpPr>
          <p:spPr>
            <a:xfrm>
              <a:off x="0" y="0"/>
              <a:ext cx="9540333" cy="1288348"/>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a:latin typeface="Arial Nova Light" panose="020B0304020202020204" pitchFamily="34" charset="0"/>
                </a:rPr>
                <a:t>Principales logros: Potencial Productivo  </a:t>
              </a:r>
            </a:p>
          </p:txBody>
        </p:sp>
      </p:grpSp>
      <p:sp>
        <p:nvSpPr>
          <p:cNvPr id="7" name="CuadroTexto 6">
            <a:extLst>
              <a:ext uri="{FF2B5EF4-FFF2-40B4-BE49-F238E27FC236}">
                <a16:creationId xmlns:a16="http://schemas.microsoft.com/office/drawing/2014/main" id="{7903BAF4-5A25-C88C-C474-3CD10052C693}"/>
              </a:ext>
            </a:extLst>
          </p:cNvPr>
          <p:cNvSpPr txBox="1"/>
          <p:nvPr/>
        </p:nvSpPr>
        <p:spPr>
          <a:xfrm>
            <a:off x="731325" y="1754097"/>
            <a:ext cx="2075277" cy="9233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b="1"/>
              <a:t>Mayor oferta potencial de cacaos sostenibles </a:t>
            </a:r>
          </a:p>
        </p:txBody>
      </p:sp>
      <p:sp>
        <p:nvSpPr>
          <p:cNvPr id="11" name="CuadroTexto 10">
            <a:extLst>
              <a:ext uri="{FF2B5EF4-FFF2-40B4-BE49-F238E27FC236}">
                <a16:creationId xmlns:a16="http://schemas.microsoft.com/office/drawing/2014/main" id="{10B138E3-A343-B878-B8F9-E40518761500}"/>
              </a:ext>
            </a:extLst>
          </p:cNvPr>
          <p:cNvSpPr txBox="1"/>
          <p:nvPr/>
        </p:nvSpPr>
        <p:spPr>
          <a:xfrm flipH="1">
            <a:off x="9110653" y="1785588"/>
            <a:ext cx="2769242" cy="646331"/>
          </a:xfrm>
          <a:prstGeom prst="homePlate">
            <a:avLst>
              <a:gd name="adj" fmla="val 80948"/>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CO"/>
              <a:t>23% aumento de producción</a:t>
            </a:r>
          </a:p>
        </p:txBody>
      </p:sp>
      <p:grpSp>
        <p:nvGrpSpPr>
          <p:cNvPr id="13" name="Grupo 12">
            <a:extLst>
              <a:ext uri="{FF2B5EF4-FFF2-40B4-BE49-F238E27FC236}">
                <a16:creationId xmlns:a16="http://schemas.microsoft.com/office/drawing/2014/main" id="{37105F5F-07C9-0633-A372-2F58222F63AC}"/>
              </a:ext>
            </a:extLst>
          </p:cNvPr>
          <p:cNvGrpSpPr/>
          <p:nvPr/>
        </p:nvGrpSpPr>
        <p:grpSpPr>
          <a:xfrm>
            <a:off x="2859399" y="1743336"/>
            <a:ext cx="3397010" cy="720534"/>
            <a:chOff x="4022085" y="117309"/>
            <a:chExt cx="1499258" cy="455084"/>
          </a:xfrm>
        </p:grpSpPr>
        <p:sp>
          <p:nvSpPr>
            <p:cNvPr id="17" name="Flecha: cheurón 16">
              <a:extLst>
                <a:ext uri="{FF2B5EF4-FFF2-40B4-BE49-F238E27FC236}">
                  <a16:creationId xmlns:a16="http://schemas.microsoft.com/office/drawing/2014/main" id="{370D7458-8733-EDDD-9DE2-A98C919266C7}"/>
                </a:ext>
              </a:extLst>
            </p:cNvPr>
            <p:cNvSpPr/>
            <p:nvPr/>
          </p:nvSpPr>
          <p:spPr>
            <a:xfrm>
              <a:off x="4022085" y="117309"/>
              <a:ext cx="1499258" cy="455084"/>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Flecha: cheurón 4">
              <a:extLst>
                <a:ext uri="{FF2B5EF4-FFF2-40B4-BE49-F238E27FC236}">
                  <a16:creationId xmlns:a16="http://schemas.microsoft.com/office/drawing/2014/main" id="{78CF2860-E413-F19A-EC45-686C1C2413DF}"/>
                </a:ext>
              </a:extLst>
            </p:cNvPr>
            <p:cNvSpPr txBox="1"/>
            <p:nvPr/>
          </p:nvSpPr>
          <p:spPr>
            <a:xfrm>
              <a:off x="4157442" y="212412"/>
              <a:ext cx="1220681" cy="2785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algn="ctr" defTabSz="711200">
                <a:lnSpc>
                  <a:spcPct val="90000"/>
                </a:lnSpc>
                <a:spcBef>
                  <a:spcPct val="0"/>
                </a:spcBef>
                <a:spcAft>
                  <a:spcPct val="35000"/>
                </a:spcAft>
              </a:pPr>
              <a:r>
                <a:rPr lang="es-CO"/>
                <a:t>3.643 ha totales </a:t>
              </a:r>
            </a:p>
            <a:p>
              <a:pPr algn="ctr" defTabSz="711200">
                <a:lnSpc>
                  <a:spcPct val="90000"/>
                </a:lnSpc>
                <a:spcBef>
                  <a:spcPct val="0"/>
                </a:spcBef>
                <a:spcAft>
                  <a:spcPct val="35000"/>
                </a:spcAft>
              </a:pPr>
              <a:r>
                <a:rPr lang="es-CO"/>
                <a:t>de cacao al 2022</a:t>
              </a:r>
            </a:p>
          </p:txBody>
        </p:sp>
      </p:grpSp>
      <p:sp>
        <p:nvSpPr>
          <p:cNvPr id="26" name="CuadroTexto 25">
            <a:extLst>
              <a:ext uri="{FF2B5EF4-FFF2-40B4-BE49-F238E27FC236}">
                <a16:creationId xmlns:a16="http://schemas.microsoft.com/office/drawing/2014/main" id="{FFFC0170-B321-C5AB-4212-DF0455FA6918}"/>
              </a:ext>
            </a:extLst>
          </p:cNvPr>
          <p:cNvSpPr txBox="1"/>
          <p:nvPr/>
        </p:nvSpPr>
        <p:spPr>
          <a:xfrm>
            <a:off x="6529968" y="1564421"/>
            <a:ext cx="2221706" cy="1021556"/>
          </a:xfrm>
          <a:prstGeom prst="round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lgn="ctr"/>
            <a:r>
              <a:rPr lang="es-CO"/>
              <a:t>67% de nuevas hectáreas &lt; 3 años respecto al 2020</a:t>
            </a:r>
          </a:p>
        </p:txBody>
      </p:sp>
      <p:sp>
        <p:nvSpPr>
          <p:cNvPr id="27" name="CuadroTexto 26">
            <a:extLst>
              <a:ext uri="{FF2B5EF4-FFF2-40B4-BE49-F238E27FC236}">
                <a16:creationId xmlns:a16="http://schemas.microsoft.com/office/drawing/2014/main" id="{97DE61CB-64DD-53C5-48EE-3CE1814AAEAC}"/>
              </a:ext>
            </a:extLst>
          </p:cNvPr>
          <p:cNvSpPr txBox="1"/>
          <p:nvPr/>
        </p:nvSpPr>
        <p:spPr>
          <a:xfrm>
            <a:off x="818894" y="3552429"/>
            <a:ext cx="1931465"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b="1"/>
              <a:t>Mayor oferta de cacao orgánico </a:t>
            </a:r>
          </a:p>
        </p:txBody>
      </p:sp>
      <p:grpSp>
        <p:nvGrpSpPr>
          <p:cNvPr id="10" name="Grupo 9">
            <a:extLst>
              <a:ext uri="{FF2B5EF4-FFF2-40B4-BE49-F238E27FC236}">
                <a16:creationId xmlns:a16="http://schemas.microsoft.com/office/drawing/2014/main" id="{9FE7376F-A437-E845-050D-BC42FC64E411}"/>
              </a:ext>
            </a:extLst>
          </p:cNvPr>
          <p:cNvGrpSpPr/>
          <p:nvPr/>
        </p:nvGrpSpPr>
        <p:grpSpPr>
          <a:xfrm>
            <a:off x="2813123" y="3635235"/>
            <a:ext cx="1909348" cy="544980"/>
            <a:chOff x="4002069" y="1940594"/>
            <a:chExt cx="1679678" cy="386560"/>
          </a:xfrm>
        </p:grpSpPr>
        <p:sp>
          <p:nvSpPr>
            <p:cNvPr id="12" name="Flecha: cheurón 11">
              <a:extLst>
                <a:ext uri="{FF2B5EF4-FFF2-40B4-BE49-F238E27FC236}">
                  <a16:creationId xmlns:a16="http://schemas.microsoft.com/office/drawing/2014/main" id="{2553696F-ECA8-D4B8-5FB3-8822A44D342F}"/>
                </a:ext>
              </a:extLst>
            </p:cNvPr>
            <p:cNvSpPr/>
            <p:nvPr/>
          </p:nvSpPr>
          <p:spPr>
            <a:xfrm>
              <a:off x="4002069" y="1940594"/>
              <a:ext cx="1679678" cy="38656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8" name="Flecha: cheurón 4">
              <a:extLst>
                <a:ext uri="{FF2B5EF4-FFF2-40B4-BE49-F238E27FC236}">
                  <a16:creationId xmlns:a16="http://schemas.microsoft.com/office/drawing/2014/main" id="{B011DE8A-04F7-C564-256B-E57CD2E9F5D8}"/>
                </a:ext>
              </a:extLst>
            </p:cNvPr>
            <p:cNvSpPr txBox="1"/>
            <p:nvPr/>
          </p:nvSpPr>
          <p:spPr>
            <a:xfrm>
              <a:off x="4195349" y="1940594"/>
              <a:ext cx="1293118" cy="3865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CO" sz="1600" kern="1200"/>
                <a:t>16 ha</a:t>
              </a:r>
            </a:p>
          </p:txBody>
        </p:sp>
      </p:grpSp>
      <p:grpSp>
        <p:nvGrpSpPr>
          <p:cNvPr id="29" name="Grupo 28">
            <a:extLst>
              <a:ext uri="{FF2B5EF4-FFF2-40B4-BE49-F238E27FC236}">
                <a16:creationId xmlns:a16="http://schemas.microsoft.com/office/drawing/2014/main" id="{5C03F1DF-8DB9-2397-C681-73417B99EA88}"/>
              </a:ext>
            </a:extLst>
          </p:cNvPr>
          <p:cNvGrpSpPr/>
          <p:nvPr/>
        </p:nvGrpSpPr>
        <p:grpSpPr>
          <a:xfrm>
            <a:off x="4596437" y="3635725"/>
            <a:ext cx="1690743" cy="544490"/>
            <a:chOff x="5345590" y="1940839"/>
            <a:chExt cx="1539836" cy="386070"/>
          </a:xfrm>
        </p:grpSpPr>
        <p:sp>
          <p:nvSpPr>
            <p:cNvPr id="30" name="Flecha: cheurón 29">
              <a:extLst>
                <a:ext uri="{FF2B5EF4-FFF2-40B4-BE49-F238E27FC236}">
                  <a16:creationId xmlns:a16="http://schemas.microsoft.com/office/drawing/2014/main" id="{391C25A9-80F5-C5F0-1E9D-3541ED827C18}"/>
                </a:ext>
              </a:extLst>
            </p:cNvPr>
            <p:cNvSpPr/>
            <p:nvPr/>
          </p:nvSpPr>
          <p:spPr>
            <a:xfrm>
              <a:off x="5345590" y="1940839"/>
              <a:ext cx="1539836" cy="38607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1" name="Flecha: cheurón 6">
              <a:extLst>
                <a:ext uri="{FF2B5EF4-FFF2-40B4-BE49-F238E27FC236}">
                  <a16:creationId xmlns:a16="http://schemas.microsoft.com/office/drawing/2014/main" id="{43C265AA-2BEB-950B-5C32-0BFD12EB64C5}"/>
                </a:ext>
              </a:extLst>
            </p:cNvPr>
            <p:cNvSpPr txBox="1"/>
            <p:nvPr/>
          </p:nvSpPr>
          <p:spPr>
            <a:xfrm>
              <a:off x="5538625" y="1940839"/>
              <a:ext cx="1153766" cy="3860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CO" sz="1600" kern="1200"/>
                <a:t>365 ha</a:t>
              </a:r>
            </a:p>
          </p:txBody>
        </p:sp>
      </p:grpSp>
      <p:sp>
        <p:nvSpPr>
          <p:cNvPr id="32" name="CuadroTexto 31">
            <a:extLst>
              <a:ext uri="{FF2B5EF4-FFF2-40B4-BE49-F238E27FC236}">
                <a16:creationId xmlns:a16="http://schemas.microsoft.com/office/drawing/2014/main" id="{6366E845-E8C2-5318-D039-A863CD326AF7}"/>
              </a:ext>
            </a:extLst>
          </p:cNvPr>
          <p:cNvSpPr txBox="1"/>
          <p:nvPr/>
        </p:nvSpPr>
        <p:spPr>
          <a:xfrm>
            <a:off x="6529968" y="3581740"/>
            <a:ext cx="2221706" cy="715089"/>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CO"/>
              <a:t>Hectáreas certificadas (4.060%) </a:t>
            </a:r>
          </a:p>
        </p:txBody>
      </p:sp>
      <p:sp>
        <p:nvSpPr>
          <p:cNvPr id="33" name="CuadroTexto 32">
            <a:extLst>
              <a:ext uri="{FF2B5EF4-FFF2-40B4-BE49-F238E27FC236}">
                <a16:creationId xmlns:a16="http://schemas.microsoft.com/office/drawing/2014/main" id="{574765FF-91B9-8FB0-FC0B-FD16E56B40A9}"/>
              </a:ext>
            </a:extLst>
          </p:cNvPr>
          <p:cNvSpPr txBox="1"/>
          <p:nvPr/>
        </p:nvSpPr>
        <p:spPr>
          <a:xfrm flipH="1">
            <a:off x="9085097" y="3428999"/>
            <a:ext cx="2851309" cy="923330"/>
          </a:xfrm>
          <a:prstGeom prst="homePlate">
            <a:avLst>
              <a:gd name="adj" fmla="val 80948"/>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a:t>61 familias con</a:t>
            </a:r>
          </a:p>
          <a:p>
            <a:pPr algn="ctr"/>
            <a:r>
              <a:rPr lang="es-ES"/>
              <a:t> 153 ha en proceso de certificarse al 2023</a:t>
            </a:r>
          </a:p>
        </p:txBody>
      </p:sp>
      <p:sp>
        <p:nvSpPr>
          <p:cNvPr id="42" name="CuadroTexto 41">
            <a:extLst>
              <a:ext uri="{FF2B5EF4-FFF2-40B4-BE49-F238E27FC236}">
                <a16:creationId xmlns:a16="http://schemas.microsoft.com/office/drawing/2014/main" id="{37D0A686-57C8-A883-4716-FA9C6C479C0A}"/>
              </a:ext>
            </a:extLst>
          </p:cNvPr>
          <p:cNvSpPr txBox="1"/>
          <p:nvPr/>
        </p:nvSpPr>
        <p:spPr>
          <a:xfrm>
            <a:off x="697203" y="5167465"/>
            <a:ext cx="2075277" cy="9233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b="1"/>
              <a:t>Mayor oferta de cacao Comercio Justo </a:t>
            </a:r>
          </a:p>
        </p:txBody>
      </p:sp>
      <p:grpSp>
        <p:nvGrpSpPr>
          <p:cNvPr id="43" name="Grupo 42">
            <a:extLst>
              <a:ext uri="{FF2B5EF4-FFF2-40B4-BE49-F238E27FC236}">
                <a16:creationId xmlns:a16="http://schemas.microsoft.com/office/drawing/2014/main" id="{F3FCD988-1A11-3B2A-F6EF-61E11CA89C09}"/>
              </a:ext>
            </a:extLst>
          </p:cNvPr>
          <p:cNvGrpSpPr/>
          <p:nvPr/>
        </p:nvGrpSpPr>
        <p:grpSpPr>
          <a:xfrm>
            <a:off x="2861541" y="5351090"/>
            <a:ext cx="1909348" cy="544980"/>
            <a:chOff x="4002069" y="1940594"/>
            <a:chExt cx="1679678" cy="386560"/>
          </a:xfrm>
        </p:grpSpPr>
        <p:sp>
          <p:nvSpPr>
            <p:cNvPr id="44" name="Flecha: cheurón 43">
              <a:extLst>
                <a:ext uri="{FF2B5EF4-FFF2-40B4-BE49-F238E27FC236}">
                  <a16:creationId xmlns:a16="http://schemas.microsoft.com/office/drawing/2014/main" id="{7C24DE0B-BC34-1039-8269-F5DC26277779}"/>
                </a:ext>
              </a:extLst>
            </p:cNvPr>
            <p:cNvSpPr/>
            <p:nvPr/>
          </p:nvSpPr>
          <p:spPr>
            <a:xfrm>
              <a:off x="4002069" y="1940594"/>
              <a:ext cx="1679678" cy="38656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5" name="Flecha: cheurón 4">
              <a:extLst>
                <a:ext uri="{FF2B5EF4-FFF2-40B4-BE49-F238E27FC236}">
                  <a16:creationId xmlns:a16="http://schemas.microsoft.com/office/drawing/2014/main" id="{7F6B43CB-E544-1537-C298-C8FF59BDAF8E}"/>
                </a:ext>
              </a:extLst>
            </p:cNvPr>
            <p:cNvSpPr txBox="1"/>
            <p:nvPr/>
          </p:nvSpPr>
          <p:spPr>
            <a:xfrm>
              <a:off x="4195349" y="1940594"/>
              <a:ext cx="1293118" cy="3865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CO" sz="1600" kern="1200"/>
                <a:t>66 ha</a:t>
              </a:r>
            </a:p>
          </p:txBody>
        </p:sp>
      </p:grpSp>
      <p:grpSp>
        <p:nvGrpSpPr>
          <p:cNvPr id="46" name="Grupo 45">
            <a:extLst>
              <a:ext uri="{FF2B5EF4-FFF2-40B4-BE49-F238E27FC236}">
                <a16:creationId xmlns:a16="http://schemas.microsoft.com/office/drawing/2014/main" id="{246A46A6-B713-25DD-95AB-9307E89FB6DF}"/>
              </a:ext>
            </a:extLst>
          </p:cNvPr>
          <p:cNvGrpSpPr/>
          <p:nvPr/>
        </p:nvGrpSpPr>
        <p:grpSpPr>
          <a:xfrm>
            <a:off x="4644855" y="5351580"/>
            <a:ext cx="1690743" cy="544490"/>
            <a:chOff x="5345590" y="1940839"/>
            <a:chExt cx="1539836" cy="386070"/>
          </a:xfrm>
        </p:grpSpPr>
        <p:sp>
          <p:nvSpPr>
            <p:cNvPr id="47" name="Flecha: cheurón 46">
              <a:extLst>
                <a:ext uri="{FF2B5EF4-FFF2-40B4-BE49-F238E27FC236}">
                  <a16:creationId xmlns:a16="http://schemas.microsoft.com/office/drawing/2014/main" id="{1AF6F5AE-9E9E-2642-3A2D-6D91ACF89813}"/>
                </a:ext>
              </a:extLst>
            </p:cNvPr>
            <p:cNvSpPr/>
            <p:nvPr/>
          </p:nvSpPr>
          <p:spPr>
            <a:xfrm>
              <a:off x="5345590" y="1940839"/>
              <a:ext cx="1539836" cy="38607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8" name="Flecha: cheurón 6">
              <a:extLst>
                <a:ext uri="{FF2B5EF4-FFF2-40B4-BE49-F238E27FC236}">
                  <a16:creationId xmlns:a16="http://schemas.microsoft.com/office/drawing/2014/main" id="{3A9A13FA-FF05-C767-EC7B-99EDD4C5BB74}"/>
                </a:ext>
              </a:extLst>
            </p:cNvPr>
            <p:cNvSpPr txBox="1"/>
            <p:nvPr/>
          </p:nvSpPr>
          <p:spPr>
            <a:xfrm>
              <a:off x="5538625" y="1940839"/>
              <a:ext cx="1153766" cy="3860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algn="ctr" defTabSz="711200">
                <a:lnSpc>
                  <a:spcPct val="90000"/>
                </a:lnSpc>
                <a:spcBef>
                  <a:spcPct val="0"/>
                </a:spcBef>
                <a:spcAft>
                  <a:spcPct val="35000"/>
                </a:spcAft>
              </a:pPr>
              <a:r>
                <a:rPr lang="es-CO" sz="1600"/>
                <a:t>1.972 </a:t>
              </a:r>
              <a:r>
                <a:rPr lang="es-CO" sz="1600" kern="1200"/>
                <a:t> ha</a:t>
              </a:r>
            </a:p>
          </p:txBody>
        </p:sp>
      </p:grpSp>
      <p:sp>
        <p:nvSpPr>
          <p:cNvPr id="49" name="CuadroTexto 48">
            <a:extLst>
              <a:ext uri="{FF2B5EF4-FFF2-40B4-BE49-F238E27FC236}">
                <a16:creationId xmlns:a16="http://schemas.microsoft.com/office/drawing/2014/main" id="{FFEDA1C5-6865-4D1E-3C61-E7FD5CE9E09B}"/>
              </a:ext>
            </a:extLst>
          </p:cNvPr>
          <p:cNvSpPr txBox="1"/>
          <p:nvPr/>
        </p:nvSpPr>
        <p:spPr>
          <a:xfrm>
            <a:off x="6529968" y="5210270"/>
            <a:ext cx="2221706" cy="715089"/>
          </a:xfrm>
          <a:prstGeom prst="round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lgn="ctr"/>
            <a:r>
              <a:rPr lang="es-CO"/>
              <a:t>Hectáreas certificadas (2870%) </a:t>
            </a:r>
          </a:p>
        </p:txBody>
      </p:sp>
      <p:sp>
        <p:nvSpPr>
          <p:cNvPr id="50" name="CuadroTexto 49">
            <a:extLst>
              <a:ext uri="{FF2B5EF4-FFF2-40B4-BE49-F238E27FC236}">
                <a16:creationId xmlns:a16="http://schemas.microsoft.com/office/drawing/2014/main" id="{D25299D9-6D9F-6E98-3D31-F490278AD2CF}"/>
              </a:ext>
            </a:extLst>
          </p:cNvPr>
          <p:cNvSpPr txBox="1"/>
          <p:nvPr/>
        </p:nvSpPr>
        <p:spPr>
          <a:xfrm flipH="1">
            <a:off x="9085098" y="5089791"/>
            <a:ext cx="2851309" cy="923330"/>
          </a:xfrm>
          <a:prstGeom prst="homePlate">
            <a:avLst>
              <a:gd name="adj" fmla="val 50000"/>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a:t>982 familias certificadas en  2022 frente </a:t>
            </a:r>
          </a:p>
          <a:p>
            <a:pPr algn="ctr"/>
            <a:r>
              <a:rPr lang="es-ES"/>
              <a:t>a 15 del 2020</a:t>
            </a:r>
          </a:p>
        </p:txBody>
      </p:sp>
      <p:pic>
        <p:nvPicPr>
          <p:cNvPr id="51" name="object 6">
            <a:extLst>
              <a:ext uri="{FF2B5EF4-FFF2-40B4-BE49-F238E27FC236}">
                <a16:creationId xmlns:a16="http://schemas.microsoft.com/office/drawing/2014/main" id="{DBDCEA86-C012-31C9-6F2F-F06B3584C743}"/>
              </a:ext>
            </a:extLst>
          </p:cNvPr>
          <p:cNvPicPr/>
          <p:nvPr/>
        </p:nvPicPr>
        <p:blipFill rotWithShape="1">
          <a:blip r:embed="rId3" cstate="print"/>
          <a:srcRect l="23922" t="28615" r="22564" b="19296"/>
          <a:stretch/>
        </p:blipFill>
        <p:spPr>
          <a:xfrm>
            <a:off x="-942862" y="1904740"/>
            <a:ext cx="1885724" cy="3048519"/>
          </a:xfrm>
          <a:prstGeom prst="rect">
            <a:avLst/>
          </a:prstGeom>
        </p:spPr>
      </p:pic>
      <p:sp>
        <p:nvSpPr>
          <p:cNvPr id="52" name="CuadroTexto 51">
            <a:extLst>
              <a:ext uri="{FF2B5EF4-FFF2-40B4-BE49-F238E27FC236}">
                <a16:creationId xmlns:a16="http://schemas.microsoft.com/office/drawing/2014/main" id="{6936C387-7E7C-EA75-376B-4318E0FC201B}"/>
              </a:ext>
            </a:extLst>
          </p:cNvPr>
          <p:cNvSpPr txBox="1"/>
          <p:nvPr/>
        </p:nvSpPr>
        <p:spPr>
          <a:xfrm>
            <a:off x="3483659" y="3135062"/>
            <a:ext cx="873227" cy="400110"/>
          </a:xfrm>
          <a:prstGeom prst="rect">
            <a:avLst/>
          </a:prstGeom>
          <a:noFill/>
        </p:spPr>
        <p:txBody>
          <a:bodyPr wrap="square" rtlCol="0">
            <a:spAutoFit/>
          </a:bodyPr>
          <a:lstStyle/>
          <a:p>
            <a:r>
              <a:rPr lang="es-CO" sz="2000" b="1"/>
              <a:t>2020</a:t>
            </a:r>
            <a:endParaRPr lang="es-CO" b="1"/>
          </a:p>
        </p:txBody>
      </p:sp>
      <p:sp>
        <p:nvSpPr>
          <p:cNvPr id="53" name="CuadroTexto 52">
            <a:extLst>
              <a:ext uri="{FF2B5EF4-FFF2-40B4-BE49-F238E27FC236}">
                <a16:creationId xmlns:a16="http://schemas.microsoft.com/office/drawing/2014/main" id="{8887D315-0F2A-F7E2-A0A4-8B6A9CCCEE3F}"/>
              </a:ext>
            </a:extLst>
          </p:cNvPr>
          <p:cNvSpPr txBox="1"/>
          <p:nvPr/>
        </p:nvSpPr>
        <p:spPr>
          <a:xfrm>
            <a:off x="4856808" y="3135062"/>
            <a:ext cx="873227" cy="400110"/>
          </a:xfrm>
          <a:prstGeom prst="rect">
            <a:avLst/>
          </a:prstGeom>
          <a:noFill/>
        </p:spPr>
        <p:txBody>
          <a:bodyPr wrap="square" rtlCol="0">
            <a:spAutoFit/>
          </a:bodyPr>
          <a:lstStyle/>
          <a:p>
            <a:r>
              <a:rPr lang="es-CO" sz="2000" b="1"/>
              <a:t>2022</a:t>
            </a:r>
            <a:endParaRPr lang="es-CO" b="1"/>
          </a:p>
        </p:txBody>
      </p:sp>
      <p:sp>
        <p:nvSpPr>
          <p:cNvPr id="54" name="Elipse 53">
            <a:extLst>
              <a:ext uri="{FF2B5EF4-FFF2-40B4-BE49-F238E27FC236}">
                <a16:creationId xmlns:a16="http://schemas.microsoft.com/office/drawing/2014/main" id="{35FBC3AD-BDCD-8CB9-4A61-273FF4289FF5}"/>
              </a:ext>
            </a:extLst>
          </p:cNvPr>
          <p:cNvSpPr/>
          <p:nvPr/>
        </p:nvSpPr>
        <p:spPr>
          <a:xfrm>
            <a:off x="685637" y="4680787"/>
            <a:ext cx="2050969" cy="188558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5" name="Elipse 54">
            <a:extLst>
              <a:ext uri="{FF2B5EF4-FFF2-40B4-BE49-F238E27FC236}">
                <a16:creationId xmlns:a16="http://schemas.microsoft.com/office/drawing/2014/main" id="{9594E884-A63E-94F1-C3EE-72A3F5E70B10}"/>
              </a:ext>
            </a:extLst>
          </p:cNvPr>
          <p:cNvSpPr/>
          <p:nvPr/>
        </p:nvSpPr>
        <p:spPr>
          <a:xfrm>
            <a:off x="709358" y="2995151"/>
            <a:ext cx="2050969" cy="188558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6" name="Elipse 55">
            <a:extLst>
              <a:ext uri="{FF2B5EF4-FFF2-40B4-BE49-F238E27FC236}">
                <a16:creationId xmlns:a16="http://schemas.microsoft.com/office/drawing/2014/main" id="{41A87307-2AA2-E9F6-4430-8B0DE468A4C7}"/>
              </a:ext>
            </a:extLst>
          </p:cNvPr>
          <p:cNvSpPr/>
          <p:nvPr/>
        </p:nvSpPr>
        <p:spPr>
          <a:xfrm>
            <a:off x="762154" y="1266168"/>
            <a:ext cx="2050969" cy="188558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1" descr="Imagen que contiene Logotipo&#10;&#10;Descripción generada automáticamente">
            <a:extLst>
              <a:ext uri="{FF2B5EF4-FFF2-40B4-BE49-F238E27FC236}">
                <a16:creationId xmlns:a16="http://schemas.microsoft.com/office/drawing/2014/main" id="{1DBE305D-AA32-9969-3DD1-5C37B9ADA2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6805" y="86032"/>
            <a:ext cx="1690136" cy="1023066"/>
          </a:xfrm>
          <a:prstGeom prst="rect">
            <a:avLst/>
          </a:prstGeom>
        </p:spPr>
      </p:pic>
      <p:pic>
        <p:nvPicPr>
          <p:cNvPr id="14" name="object 5">
            <a:extLst>
              <a:ext uri="{FF2B5EF4-FFF2-40B4-BE49-F238E27FC236}">
                <a16:creationId xmlns:a16="http://schemas.microsoft.com/office/drawing/2014/main" id="{A314F928-CB99-4A68-7536-FB0D4A67FFD8}"/>
              </a:ext>
            </a:extLst>
          </p:cNvPr>
          <p:cNvPicPr/>
          <p:nvPr/>
        </p:nvPicPr>
        <p:blipFill>
          <a:blip r:embed="rId5" cstate="print"/>
          <a:stretch>
            <a:fillRect/>
          </a:stretch>
        </p:blipFill>
        <p:spPr>
          <a:xfrm>
            <a:off x="10469201" y="288866"/>
            <a:ext cx="1553886" cy="449072"/>
          </a:xfrm>
          <a:prstGeom prst="rect">
            <a:avLst/>
          </a:prstGeom>
        </p:spPr>
      </p:pic>
    </p:spTree>
    <p:extLst>
      <p:ext uri="{BB962C8B-B14F-4D97-AF65-F5344CB8AC3E}">
        <p14:creationId xmlns:p14="http://schemas.microsoft.com/office/powerpoint/2010/main" val="2836726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104A4F-447E-2942-FF0B-CD44A735B7B0}"/>
              </a:ext>
            </a:extLst>
          </p:cNvPr>
          <p:cNvSpPr>
            <a:spLocks noGrp="1"/>
          </p:cNvSpPr>
          <p:nvPr>
            <p:ph type="ctrTitle"/>
          </p:nvPr>
        </p:nvSpPr>
        <p:spPr>
          <a:xfrm>
            <a:off x="1524000" y="123880"/>
            <a:ext cx="9144000" cy="1063789"/>
          </a:xfrm>
        </p:spPr>
        <p:txBody>
          <a:bodyPr/>
          <a:lstStyle/>
          <a:p>
            <a:r>
              <a:rPr lang="es-CO"/>
              <a:t>INDICADORES</a:t>
            </a:r>
          </a:p>
        </p:txBody>
      </p:sp>
      <p:grpSp>
        <p:nvGrpSpPr>
          <p:cNvPr id="4" name="Grupo 3">
            <a:extLst>
              <a:ext uri="{FF2B5EF4-FFF2-40B4-BE49-F238E27FC236}">
                <a16:creationId xmlns:a16="http://schemas.microsoft.com/office/drawing/2014/main" id="{CEC2AB34-8D98-F0E5-7A82-C044D984507D}"/>
              </a:ext>
            </a:extLst>
          </p:cNvPr>
          <p:cNvGrpSpPr/>
          <p:nvPr/>
        </p:nvGrpSpPr>
        <p:grpSpPr>
          <a:xfrm>
            <a:off x="0" y="-1009"/>
            <a:ext cx="8578645" cy="1086464"/>
            <a:chOff x="0" y="0"/>
            <a:chExt cx="9540333" cy="1288348"/>
          </a:xfrm>
        </p:grpSpPr>
        <p:sp>
          <p:nvSpPr>
            <p:cNvPr id="5" name="Rectángulo 4">
              <a:extLst>
                <a:ext uri="{FF2B5EF4-FFF2-40B4-BE49-F238E27FC236}">
                  <a16:creationId xmlns:a16="http://schemas.microsoft.com/office/drawing/2014/main" id="{E32B5535-732E-1756-8C99-9CBB8828FE36}"/>
                </a:ext>
              </a:extLst>
            </p:cNvPr>
            <p:cNvSpPr/>
            <p:nvPr/>
          </p:nvSpPr>
          <p:spPr>
            <a:xfrm>
              <a:off x="0" y="0"/>
              <a:ext cx="9540333" cy="1288348"/>
            </a:xfrm>
            <a:prstGeom prst="rect">
              <a:avLst/>
            </a:prstGeom>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sp>
        <p:sp>
          <p:nvSpPr>
            <p:cNvPr id="6" name="CuadroTexto 5">
              <a:extLst>
                <a:ext uri="{FF2B5EF4-FFF2-40B4-BE49-F238E27FC236}">
                  <a16:creationId xmlns:a16="http://schemas.microsoft.com/office/drawing/2014/main" id="{7EE4C85B-B8E5-BC1E-542B-21F18358AD55}"/>
                </a:ext>
              </a:extLst>
            </p:cNvPr>
            <p:cNvSpPr txBox="1"/>
            <p:nvPr/>
          </p:nvSpPr>
          <p:spPr>
            <a:xfrm>
              <a:off x="0" y="0"/>
              <a:ext cx="9540333" cy="1288348"/>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a:latin typeface="Arial Nova Light" panose="020B0304020202020204" pitchFamily="34" charset="0"/>
                </a:rPr>
                <a:t>Principales logros: Acceso a Mercados </a:t>
              </a:r>
              <a:r>
                <a:rPr lang="es-ES" sz="2400" b="1">
                  <a:latin typeface="Arial Nova Light" panose="020B0304020202020204" pitchFamily="34" charset="0"/>
                </a:rPr>
                <a:t>E</a:t>
              </a:r>
              <a:r>
                <a:rPr lang="es-ES" sz="2400" b="1" kern="1200">
                  <a:latin typeface="Arial Nova Light" panose="020B0304020202020204" pitchFamily="34" charset="0"/>
                </a:rPr>
                <a:t>speciales</a:t>
              </a:r>
            </a:p>
          </p:txBody>
        </p:sp>
      </p:grpSp>
      <p:pic>
        <p:nvPicPr>
          <p:cNvPr id="51" name="object 6">
            <a:extLst>
              <a:ext uri="{FF2B5EF4-FFF2-40B4-BE49-F238E27FC236}">
                <a16:creationId xmlns:a16="http://schemas.microsoft.com/office/drawing/2014/main" id="{DBDCEA86-C012-31C9-6F2F-F06B3584C743}"/>
              </a:ext>
            </a:extLst>
          </p:cNvPr>
          <p:cNvPicPr/>
          <p:nvPr/>
        </p:nvPicPr>
        <p:blipFill rotWithShape="1">
          <a:blip r:embed="rId3" cstate="print"/>
          <a:srcRect l="23922" t="28615" r="22564" b="19296"/>
          <a:stretch/>
        </p:blipFill>
        <p:spPr>
          <a:xfrm>
            <a:off x="-1774135" y="1518792"/>
            <a:ext cx="1885724" cy="3048519"/>
          </a:xfrm>
          <a:prstGeom prst="rect">
            <a:avLst/>
          </a:prstGeom>
        </p:spPr>
      </p:pic>
      <p:grpSp>
        <p:nvGrpSpPr>
          <p:cNvPr id="78" name="Grupo 77">
            <a:extLst>
              <a:ext uri="{FF2B5EF4-FFF2-40B4-BE49-F238E27FC236}">
                <a16:creationId xmlns:a16="http://schemas.microsoft.com/office/drawing/2014/main" id="{69E35E92-605D-FFE9-BDB9-36F5875E0EEC}"/>
              </a:ext>
            </a:extLst>
          </p:cNvPr>
          <p:cNvGrpSpPr/>
          <p:nvPr/>
        </p:nvGrpSpPr>
        <p:grpSpPr>
          <a:xfrm>
            <a:off x="483015" y="1300249"/>
            <a:ext cx="11515008" cy="1922159"/>
            <a:chOff x="514541" y="1213437"/>
            <a:chExt cx="11515008" cy="1922159"/>
          </a:xfrm>
        </p:grpSpPr>
        <p:grpSp>
          <p:nvGrpSpPr>
            <p:cNvPr id="54" name="Grupo 53">
              <a:extLst>
                <a:ext uri="{FF2B5EF4-FFF2-40B4-BE49-F238E27FC236}">
                  <a16:creationId xmlns:a16="http://schemas.microsoft.com/office/drawing/2014/main" id="{F37DA955-B700-7C39-569E-1C03E60E825F}"/>
                </a:ext>
              </a:extLst>
            </p:cNvPr>
            <p:cNvGrpSpPr/>
            <p:nvPr/>
          </p:nvGrpSpPr>
          <p:grpSpPr>
            <a:xfrm>
              <a:off x="514541" y="1213437"/>
              <a:ext cx="11515008" cy="1683023"/>
              <a:chOff x="489864" y="2961830"/>
              <a:chExt cx="11515008" cy="1683023"/>
            </a:xfrm>
          </p:grpSpPr>
          <p:sp>
            <p:nvSpPr>
              <p:cNvPr id="55" name="CuadroTexto 54">
                <a:extLst>
                  <a:ext uri="{FF2B5EF4-FFF2-40B4-BE49-F238E27FC236}">
                    <a16:creationId xmlns:a16="http://schemas.microsoft.com/office/drawing/2014/main" id="{5C443278-063F-7C97-2898-77043072E7C4}"/>
                  </a:ext>
                </a:extLst>
              </p:cNvPr>
              <p:cNvSpPr txBox="1"/>
              <p:nvPr/>
            </p:nvSpPr>
            <p:spPr>
              <a:xfrm>
                <a:off x="489864" y="3578462"/>
                <a:ext cx="2352594"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b="1"/>
                  <a:t>Aumento Exportaciones</a:t>
                </a:r>
              </a:p>
            </p:txBody>
          </p:sp>
          <p:grpSp>
            <p:nvGrpSpPr>
              <p:cNvPr id="56" name="Grupo 55">
                <a:extLst>
                  <a:ext uri="{FF2B5EF4-FFF2-40B4-BE49-F238E27FC236}">
                    <a16:creationId xmlns:a16="http://schemas.microsoft.com/office/drawing/2014/main" id="{D90502AE-E705-DB6E-EAB0-37BBE3855B3C}"/>
                  </a:ext>
                </a:extLst>
              </p:cNvPr>
              <p:cNvGrpSpPr/>
              <p:nvPr/>
            </p:nvGrpSpPr>
            <p:grpSpPr>
              <a:xfrm>
                <a:off x="2818139" y="3518181"/>
                <a:ext cx="1909348" cy="544981"/>
                <a:chOff x="3963888" y="1940593"/>
                <a:chExt cx="1679678" cy="386561"/>
              </a:xfrm>
            </p:grpSpPr>
            <p:sp>
              <p:nvSpPr>
                <p:cNvPr id="70" name="Flecha: cheurón 69">
                  <a:extLst>
                    <a:ext uri="{FF2B5EF4-FFF2-40B4-BE49-F238E27FC236}">
                      <a16:creationId xmlns:a16="http://schemas.microsoft.com/office/drawing/2014/main" id="{969EE74A-528A-222B-3974-0437E10DB8AD}"/>
                    </a:ext>
                  </a:extLst>
                </p:cNvPr>
                <p:cNvSpPr/>
                <p:nvPr/>
              </p:nvSpPr>
              <p:spPr>
                <a:xfrm>
                  <a:off x="3963888" y="1940593"/>
                  <a:ext cx="1679678" cy="38656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1" name="Flecha: cheurón 4">
                  <a:extLst>
                    <a:ext uri="{FF2B5EF4-FFF2-40B4-BE49-F238E27FC236}">
                      <a16:creationId xmlns:a16="http://schemas.microsoft.com/office/drawing/2014/main" id="{BE503F3B-5FB2-9E0B-C21B-77FB42C907BF}"/>
                    </a:ext>
                  </a:extLst>
                </p:cNvPr>
                <p:cNvSpPr txBox="1"/>
                <p:nvPr/>
              </p:nvSpPr>
              <p:spPr>
                <a:xfrm>
                  <a:off x="4169737" y="1940594"/>
                  <a:ext cx="1293118" cy="3865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CO" sz="1600" kern="1200"/>
                    <a:t>4% ventas internacionales</a:t>
                  </a:r>
                </a:p>
              </p:txBody>
            </p:sp>
          </p:grpSp>
          <p:grpSp>
            <p:nvGrpSpPr>
              <p:cNvPr id="57" name="Grupo 56">
                <a:extLst>
                  <a:ext uri="{FF2B5EF4-FFF2-40B4-BE49-F238E27FC236}">
                    <a16:creationId xmlns:a16="http://schemas.microsoft.com/office/drawing/2014/main" id="{EE0AE7F4-D47D-8AD6-9AA3-F7A9EF848042}"/>
                  </a:ext>
                </a:extLst>
              </p:cNvPr>
              <p:cNvGrpSpPr/>
              <p:nvPr/>
            </p:nvGrpSpPr>
            <p:grpSpPr>
              <a:xfrm>
                <a:off x="2815808" y="4119724"/>
                <a:ext cx="1925967" cy="517939"/>
                <a:chOff x="3679794" y="2367006"/>
                <a:chExt cx="1754065" cy="367243"/>
              </a:xfrm>
            </p:grpSpPr>
            <p:sp>
              <p:nvSpPr>
                <p:cNvPr id="68" name="Flecha: cheurón 67">
                  <a:extLst>
                    <a:ext uri="{FF2B5EF4-FFF2-40B4-BE49-F238E27FC236}">
                      <a16:creationId xmlns:a16="http://schemas.microsoft.com/office/drawing/2014/main" id="{0B467D17-9854-3623-BFF9-FF93AE102792}"/>
                    </a:ext>
                  </a:extLst>
                </p:cNvPr>
                <p:cNvSpPr/>
                <p:nvPr/>
              </p:nvSpPr>
              <p:spPr>
                <a:xfrm>
                  <a:off x="3679794" y="2367006"/>
                  <a:ext cx="1754065" cy="367243"/>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9" name="Flecha: cheurón 6">
                  <a:extLst>
                    <a:ext uri="{FF2B5EF4-FFF2-40B4-BE49-F238E27FC236}">
                      <a16:creationId xmlns:a16="http://schemas.microsoft.com/office/drawing/2014/main" id="{863D4700-67EE-101B-B91B-9689A12E374D}"/>
                    </a:ext>
                  </a:extLst>
                </p:cNvPr>
                <p:cNvSpPr txBox="1"/>
                <p:nvPr/>
              </p:nvSpPr>
              <p:spPr>
                <a:xfrm>
                  <a:off x="3920322" y="2367006"/>
                  <a:ext cx="1295693" cy="3672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CO" sz="1600" kern="1200"/>
                    <a:t>$ 11 millones / tonelada</a:t>
                  </a:r>
                </a:p>
              </p:txBody>
            </p:sp>
          </p:grpSp>
          <p:sp>
            <p:nvSpPr>
              <p:cNvPr id="58" name="CuadroTexto 57">
                <a:extLst>
                  <a:ext uri="{FF2B5EF4-FFF2-40B4-BE49-F238E27FC236}">
                    <a16:creationId xmlns:a16="http://schemas.microsoft.com/office/drawing/2014/main" id="{25412F1B-633F-C82F-00AE-9E84028D0EAC}"/>
                  </a:ext>
                </a:extLst>
              </p:cNvPr>
              <p:cNvSpPr txBox="1"/>
              <p:nvPr/>
            </p:nvSpPr>
            <p:spPr>
              <a:xfrm flipH="1">
                <a:off x="9153563" y="3595379"/>
                <a:ext cx="2851309" cy="923330"/>
              </a:xfrm>
              <a:prstGeom prst="homePlate">
                <a:avLst>
                  <a:gd name="adj" fmla="val 53095"/>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a:t>26% de nuevos clientes</a:t>
                </a:r>
              </a:p>
              <a:p>
                <a:pPr algn="ctr"/>
                <a:r>
                  <a:rPr lang="es-ES"/>
                  <a:t>13% nuevos acuerdos comerciales</a:t>
                </a:r>
              </a:p>
            </p:txBody>
          </p:sp>
          <p:grpSp>
            <p:nvGrpSpPr>
              <p:cNvPr id="59" name="Grupo 58">
                <a:extLst>
                  <a:ext uri="{FF2B5EF4-FFF2-40B4-BE49-F238E27FC236}">
                    <a16:creationId xmlns:a16="http://schemas.microsoft.com/office/drawing/2014/main" id="{D1308BB0-B462-0C8F-6838-17516F379917}"/>
                  </a:ext>
                </a:extLst>
              </p:cNvPr>
              <p:cNvGrpSpPr/>
              <p:nvPr/>
            </p:nvGrpSpPr>
            <p:grpSpPr>
              <a:xfrm>
                <a:off x="4585139" y="3512789"/>
                <a:ext cx="1812871" cy="544982"/>
                <a:chOff x="5518340" y="1504317"/>
                <a:chExt cx="1594806" cy="386561"/>
              </a:xfrm>
            </p:grpSpPr>
            <p:sp>
              <p:nvSpPr>
                <p:cNvPr id="66" name="Flecha: cheurón 65">
                  <a:extLst>
                    <a:ext uri="{FF2B5EF4-FFF2-40B4-BE49-F238E27FC236}">
                      <a16:creationId xmlns:a16="http://schemas.microsoft.com/office/drawing/2014/main" id="{4F7E4734-A5D6-82F9-58A3-92309541B667}"/>
                    </a:ext>
                  </a:extLst>
                </p:cNvPr>
                <p:cNvSpPr/>
                <p:nvPr/>
              </p:nvSpPr>
              <p:spPr>
                <a:xfrm>
                  <a:off x="5518340" y="1504317"/>
                  <a:ext cx="1594806" cy="38656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7" name="Flecha: cheurón 4">
                  <a:extLst>
                    <a:ext uri="{FF2B5EF4-FFF2-40B4-BE49-F238E27FC236}">
                      <a16:creationId xmlns:a16="http://schemas.microsoft.com/office/drawing/2014/main" id="{1881DF44-BFDE-BDDB-DB86-667F8B81983F}"/>
                    </a:ext>
                  </a:extLst>
                </p:cNvPr>
                <p:cNvSpPr txBox="1"/>
                <p:nvPr/>
              </p:nvSpPr>
              <p:spPr>
                <a:xfrm>
                  <a:off x="5686481" y="1504318"/>
                  <a:ext cx="1293118" cy="3865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CO" sz="1600"/>
                    <a:t>26% ventas internacionales</a:t>
                  </a:r>
                  <a:endParaRPr lang="es-CO" sz="1600" kern="1200"/>
                </a:p>
              </p:txBody>
            </p:sp>
          </p:grpSp>
          <p:grpSp>
            <p:nvGrpSpPr>
              <p:cNvPr id="60" name="Grupo 59">
                <a:extLst>
                  <a:ext uri="{FF2B5EF4-FFF2-40B4-BE49-F238E27FC236}">
                    <a16:creationId xmlns:a16="http://schemas.microsoft.com/office/drawing/2014/main" id="{3E0AA9AE-08E6-B904-1DC1-B02DDC8D552F}"/>
                  </a:ext>
                </a:extLst>
              </p:cNvPr>
              <p:cNvGrpSpPr/>
              <p:nvPr/>
            </p:nvGrpSpPr>
            <p:grpSpPr>
              <a:xfrm>
                <a:off x="4573768" y="4100362"/>
                <a:ext cx="1840605" cy="544491"/>
                <a:chOff x="5280848" y="1920996"/>
                <a:chExt cx="1676322" cy="386071"/>
              </a:xfrm>
            </p:grpSpPr>
            <p:sp>
              <p:nvSpPr>
                <p:cNvPr id="64" name="Flecha: cheurón 63">
                  <a:extLst>
                    <a:ext uri="{FF2B5EF4-FFF2-40B4-BE49-F238E27FC236}">
                      <a16:creationId xmlns:a16="http://schemas.microsoft.com/office/drawing/2014/main" id="{855F65E9-29A9-5AE4-FDE0-A563D158471A}"/>
                    </a:ext>
                  </a:extLst>
                </p:cNvPr>
                <p:cNvSpPr/>
                <p:nvPr/>
              </p:nvSpPr>
              <p:spPr>
                <a:xfrm>
                  <a:off x="5280848" y="1920997"/>
                  <a:ext cx="1676322" cy="38607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5" name="Flecha: cheurón 6">
                  <a:extLst>
                    <a:ext uri="{FF2B5EF4-FFF2-40B4-BE49-F238E27FC236}">
                      <a16:creationId xmlns:a16="http://schemas.microsoft.com/office/drawing/2014/main" id="{D293389D-ED07-D7AE-49A5-9C6A92CF4D46}"/>
                    </a:ext>
                  </a:extLst>
                </p:cNvPr>
                <p:cNvSpPr txBox="1"/>
                <p:nvPr/>
              </p:nvSpPr>
              <p:spPr>
                <a:xfrm>
                  <a:off x="5473883" y="1920996"/>
                  <a:ext cx="1153766" cy="3860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CO" sz="1600" kern="1200"/>
                    <a:t>$12 millones/ tonelada</a:t>
                  </a:r>
                </a:p>
              </p:txBody>
            </p:sp>
          </p:grpSp>
          <p:sp>
            <p:nvSpPr>
              <p:cNvPr id="61" name="CuadroTexto 60">
                <a:extLst>
                  <a:ext uri="{FF2B5EF4-FFF2-40B4-BE49-F238E27FC236}">
                    <a16:creationId xmlns:a16="http://schemas.microsoft.com/office/drawing/2014/main" id="{F06C5676-0362-EBA0-1971-CC7F4B9B4982}"/>
                  </a:ext>
                </a:extLst>
              </p:cNvPr>
              <p:cNvSpPr txBox="1"/>
              <p:nvPr/>
            </p:nvSpPr>
            <p:spPr>
              <a:xfrm>
                <a:off x="6439053" y="3657518"/>
                <a:ext cx="2573052" cy="715089"/>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CO"/>
                  <a:t>4% incremento en el precio / tonelada</a:t>
                </a:r>
              </a:p>
            </p:txBody>
          </p:sp>
          <p:sp>
            <p:nvSpPr>
              <p:cNvPr id="62" name="CuadroTexto 61">
                <a:extLst>
                  <a:ext uri="{FF2B5EF4-FFF2-40B4-BE49-F238E27FC236}">
                    <a16:creationId xmlns:a16="http://schemas.microsoft.com/office/drawing/2014/main" id="{593A7EB4-FE2C-DB72-DC33-17304882F34D}"/>
                  </a:ext>
                </a:extLst>
              </p:cNvPr>
              <p:cNvSpPr txBox="1"/>
              <p:nvPr/>
            </p:nvSpPr>
            <p:spPr>
              <a:xfrm>
                <a:off x="3396361" y="2961830"/>
                <a:ext cx="873227" cy="400110"/>
              </a:xfrm>
              <a:prstGeom prst="rect">
                <a:avLst/>
              </a:prstGeom>
              <a:noFill/>
            </p:spPr>
            <p:txBody>
              <a:bodyPr wrap="square" rtlCol="0">
                <a:spAutoFit/>
              </a:bodyPr>
              <a:lstStyle/>
              <a:p>
                <a:r>
                  <a:rPr lang="es-CO" sz="2000" b="1"/>
                  <a:t>2020</a:t>
                </a:r>
                <a:endParaRPr lang="es-CO" b="1"/>
              </a:p>
            </p:txBody>
          </p:sp>
          <p:sp>
            <p:nvSpPr>
              <p:cNvPr id="63" name="CuadroTexto 62">
                <a:extLst>
                  <a:ext uri="{FF2B5EF4-FFF2-40B4-BE49-F238E27FC236}">
                    <a16:creationId xmlns:a16="http://schemas.microsoft.com/office/drawing/2014/main" id="{6032357B-C526-7EDF-6973-3067A8E7E144}"/>
                  </a:ext>
                </a:extLst>
              </p:cNvPr>
              <p:cNvSpPr txBox="1"/>
              <p:nvPr/>
            </p:nvSpPr>
            <p:spPr>
              <a:xfrm>
                <a:off x="5053612" y="2961830"/>
                <a:ext cx="873227" cy="400110"/>
              </a:xfrm>
              <a:prstGeom prst="rect">
                <a:avLst/>
              </a:prstGeom>
              <a:noFill/>
            </p:spPr>
            <p:txBody>
              <a:bodyPr wrap="square" rtlCol="0">
                <a:spAutoFit/>
              </a:bodyPr>
              <a:lstStyle/>
              <a:p>
                <a:r>
                  <a:rPr lang="es-CO" sz="2000" b="1"/>
                  <a:t>2022</a:t>
                </a:r>
                <a:endParaRPr lang="es-CO" b="1"/>
              </a:p>
            </p:txBody>
          </p:sp>
        </p:grpSp>
        <p:sp>
          <p:nvSpPr>
            <p:cNvPr id="72" name="Elipse 71">
              <a:extLst>
                <a:ext uri="{FF2B5EF4-FFF2-40B4-BE49-F238E27FC236}">
                  <a16:creationId xmlns:a16="http://schemas.microsoft.com/office/drawing/2014/main" id="{0ED5BC01-A97B-06B8-EB82-6A650E7DC3C8}"/>
                </a:ext>
              </a:extLst>
            </p:cNvPr>
            <p:cNvSpPr/>
            <p:nvPr/>
          </p:nvSpPr>
          <p:spPr>
            <a:xfrm>
              <a:off x="726877" y="1399227"/>
              <a:ext cx="1917892" cy="173636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77" name="Grupo 76">
            <a:extLst>
              <a:ext uri="{FF2B5EF4-FFF2-40B4-BE49-F238E27FC236}">
                <a16:creationId xmlns:a16="http://schemas.microsoft.com/office/drawing/2014/main" id="{C4955720-F8BE-FCEF-DD52-A5C1CB2B9C10}"/>
              </a:ext>
            </a:extLst>
          </p:cNvPr>
          <p:cNvGrpSpPr/>
          <p:nvPr/>
        </p:nvGrpSpPr>
        <p:grpSpPr>
          <a:xfrm>
            <a:off x="759785" y="3045050"/>
            <a:ext cx="11257523" cy="1736369"/>
            <a:chOff x="726877" y="3134282"/>
            <a:chExt cx="11257523" cy="1736369"/>
          </a:xfrm>
        </p:grpSpPr>
        <p:grpSp>
          <p:nvGrpSpPr>
            <p:cNvPr id="53" name="Grupo 52">
              <a:extLst>
                <a:ext uri="{FF2B5EF4-FFF2-40B4-BE49-F238E27FC236}">
                  <a16:creationId xmlns:a16="http://schemas.microsoft.com/office/drawing/2014/main" id="{26CD3017-3510-ACBB-E2F6-AABD63830D3E}"/>
                </a:ext>
              </a:extLst>
            </p:cNvPr>
            <p:cNvGrpSpPr/>
            <p:nvPr/>
          </p:nvGrpSpPr>
          <p:grpSpPr>
            <a:xfrm>
              <a:off x="737720" y="3385383"/>
              <a:ext cx="11246680" cy="1243945"/>
              <a:chOff x="995861" y="3373390"/>
              <a:chExt cx="11246680" cy="1243945"/>
            </a:xfrm>
          </p:grpSpPr>
          <p:sp>
            <p:nvSpPr>
              <p:cNvPr id="27" name="CuadroTexto 26">
                <a:extLst>
                  <a:ext uri="{FF2B5EF4-FFF2-40B4-BE49-F238E27FC236}">
                    <a16:creationId xmlns:a16="http://schemas.microsoft.com/office/drawing/2014/main" id="{97DE61CB-64DD-53C5-48EE-3CE1814AAEAC}"/>
                  </a:ext>
                </a:extLst>
              </p:cNvPr>
              <p:cNvSpPr txBox="1"/>
              <p:nvPr/>
            </p:nvSpPr>
            <p:spPr>
              <a:xfrm>
                <a:off x="995861" y="3417006"/>
                <a:ext cx="1931465" cy="12003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b="1"/>
                  <a:t>Mayores ingresos por ventas en Mercados Orgánicos</a:t>
                </a:r>
              </a:p>
            </p:txBody>
          </p:sp>
          <p:grpSp>
            <p:nvGrpSpPr>
              <p:cNvPr id="10" name="Grupo 9">
                <a:extLst>
                  <a:ext uri="{FF2B5EF4-FFF2-40B4-BE49-F238E27FC236}">
                    <a16:creationId xmlns:a16="http://schemas.microsoft.com/office/drawing/2014/main" id="{9FE7376F-A437-E845-050D-BC42FC64E411}"/>
                  </a:ext>
                </a:extLst>
              </p:cNvPr>
              <p:cNvGrpSpPr/>
              <p:nvPr/>
            </p:nvGrpSpPr>
            <p:grpSpPr>
              <a:xfrm>
                <a:off x="3078583" y="3373390"/>
                <a:ext cx="1909348" cy="544982"/>
                <a:chOff x="4193004" y="1837888"/>
                <a:chExt cx="1679678" cy="386561"/>
              </a:xfrm>
            </p:grpSpPr>
            <p:sp>
              <p:nvSpPr>
                <p:cNvPr id="12" name="Flecha: cheurón 11">
                  <a:extLst>
                    <a:ext uri="{FF2B5EF4-FFF2-40B4-BE49-F238E27FC236}">
                      <a16:creationId xmlns:a16="http://schemas.microsoft.com/office/drawing/2014/main" id="{2553696F-ECA8-D4B8-5FB3-8822A44D342F}"/>
                    </a:ext>
                  </a:extLst>
                </p:cNvPr>
                <p:cNvSpPr/>
                <p:nvPr/>
              </p:nvSpPr>
              <p:spPr>
                <a:xfrm>
                  <a:off x="4193004" y="1837888"/>
                  <a:ext cx="1679678" cy="38656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8" name="Flecha: cheurón 4">
                  <a:extLst>
                    <a:ext uri="{FF2B5EF4-FFF2-40B4-BE49-F238E27FC236}">
                      <a16:creationId xmlns:a16="http://schemas.microsoft.com/office/drawing/2014/main" id="{B011DE8A-04F7-C564-256B-E57CD2E9F5D8}"/>
                    </a:ext>
                  </a:extLst>
                </p:cNvPr>
                <p:cNvSpPr txBox="1"/>
                <p:nvPr/>
              </p:nvSpPr>
              <p:spPr>
                <a:xfrm>
                  <a:off x="4386284" y="1837889"/>
                  <a:ext cx="1293118" cy="3865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CO" sz="1600" kern="1200"/>
                    <a:t>6 toneladas</a:t>
                  </a:r>
                </a:p>
              </p:txBody>
            </p:sp>
          </p:grpSp>
          <p:grpSp>
            <p:nvGrpSpPr>
              <p:cNvPr id="29" name="Grupo 28">
                <a:extLst>
                  <a:ext uri="{FF2B5EF4-FFF2-40B4-BE49-F238E27FC236}">
                    <a16:creationId xmlns:a16="http://schemas.microsoft.com/office/drawing/2014/main" id="{5C03F1DF-8DB9-2397-C681-73417B99EA88}"/>
                  </a:ext>
                </a:extLst>
              </p:cNvPr>
              <p:cNvGrpSpPr/>
              <p:nvPr/>
            </p:nvGrpSpPr>
            <p:grpSpPr>
              <a:xfrm>
                <a:off x="4819034" y="3373876"/>
                <a:ext cx="1690743" cy="544491"/>
                <a:chOff x="5504222" y="1838172"/>
                <a:chExt cx="1539836" cy="386071"/>
              </a:xfrm>
            </p:grpSpPr>
            <p:sp>
              <p:nvSpPr>
                <p:cNvPr id="30" name="Flecha: cheurón 29">
                  <a:extLst>
                    <a:ext uri="{FF2B5EF4-FFF2-40B4-BE49-F238E27FC236}">
                      <a16:creationId xmlns:a16="http://schemas.microsoft.com/office/drawing/2014/main" id="{391C25A9-80F5-C5F0-1E9D-3541ED827C18}"/>
                    </a:ext>
                  </a:extLst>
                </p:cNvPr>
                <p:cNvSpPr/>
                <p:nvPr/>
              </p:nvSpPr>
              <p:spPr>
                <a:xfrm>
                  <a:off x="5504222" y="1838173"/>
                  <a:ext cx="1539836" cy="38607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1" name="Flecha: cheurón 6">
                  <a:extLst>
                    <a:ext uri="{FF2B5EF4-FFF2-40B4-BE49-F238E27FC236}">
                      <a16:creationId xmlns:a16="http://schemas.microsoft.com/office/drawing/2014/main" id="{43C265AA-2BEB-950B-5C32-0BFD12EB64C5}"/>
                    </a:ext>
                  </a:extLst>
                </p:cNvPr>
                <p:cNvSpPr txBox="1"/>
                <p:nvPr/>
              </p:nvSpPr>
              <p:spPr>
                <a:xfrm>
                  <a:off x="5736295" y="1838172"/>
                  <a:ext cx="1153766" cy="3860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CO" sz="1600" kern="1200"/>
                    <a:t>30 toneladas</a:t>
                  </a:r>
                </a:p>
              </p:txBody>
            </p:sp>
          </p:grpSp>
          <p:sp>
            <p:nvSpPr>
              <p:cNvPr id="33" name="CuadroTexto 32">
                <a:extLst>
                  <a:ext uri="{FF2B5EF4-FFF2-40B4-BE49-F238E27FC236}">
                    <a16:creationId xmlns:a16="http://schemas.microsoft.com/office/drawing/2014/main" id="{574765FF-91B9-8FB0-FC0B-FD16E56B40A9}"/>
                  </a:ext>
                </a:extLst>
              </p:cNvPr>
              <p:cNvSpPr txBox="1"/>
              <p:nvPr/>
            </p:nvSpPr>
            <p:spPr>
              <a:xfrm flipH="1">
                <a:off x="9391232" y="3601635"/>
                <a:ext cx="2851309" cy="923330"/>
              </a:xfrm>
              <a:prstGeom prst="homePlate">
                <a:avLst>
                  <a:gd name="adj" fmla="val 53095"/>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a:t>De 1 a 3 organizaciones certificadas </a:t>
                </a:r>
              </a:p>
              <a:p>
                <a:pPr algn="ctr"/>
                <a:r>
                  <a:rPr lang="es-ES"/>
                  <a:t>entre 2020 y 2022</a:t>
                </a:r>
              </a:p>
            </p:txBody>
          </p:sp>
          <p:grpSp>
            <p:nvGrpSpPr>
              <p:cNvPr id="20" name="Grupo 19">
                <a:extLst>
                  <a:ext uri="{FF2B5EF4-FFF2-40B4-BE49-F238E27FC236}">
                    <a16:creationId xmlns:a16="http://schemas.microsoft.com/office/drawing/2014/main" id="{39261D39-E44C-1232-E761-8DAADFE47AD4}"/>
                  </a:ext>
                </a:extLst>
              </p:cNvPr>
              <p:cNvGrpSpPr/>
              <p:nvPr/>
            </p:nvGrpSpPr>
            <p:grpSpPr>
              <a:xfrm>
                <a:off x="3078583" y="3983065"/>
                <a:ext cx="1909348" cy="544982"/>
                <a:chOff x="4193004" y="1837888"/>
                <a:chExt cx="1679678" cy="386561"/>
              </a:xfrm>
            </p:grpSpPr>
            <p:sp>
              <p:nvSpPr>
                <p:cNvPr id="21" name="Flecha: cheurón 20">
                  <a:extLst>
                    <a:ext uri="{FF2B5EF4-FFF2-40B4-BE49-F238E27FC236}">
                      <a16:creationId xmlns:a16="http://schemas.microsoft.com/office/drawing/2014/main" id="{B4C0A8D9-CDD4-23A2-B7FA-9FBF4EC8F081}"/>
                    </a:ext>
                  </a:extLst>
                </p:cNvPr>
                <p:cNvSpPr/>
                <p:nvPr/>
              </p:nvSpPr>
              <p:spPr>
                <a:xfrm>
                  <a:off x="4193004" y="1837888"/>
                  <a:ext cx="1679678" cy="38656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Flecha: cheurón 4">
                  <a:extLst>
                    <a:ext uri="{FF2B5EF4-FFF2-40B4-BE49-F238E27FC236}">
                      <a16:creationId xmlns:a16="http://schemas.microsoft.com/office/drawing/2014/main" id="{C1C1D86A-239A-E656-C524-CB4FF901F310}"/>
                    </a:ext>
                  </a:extLst>
                </p:cNvPr>
                <p:cNvSpPr txBox="1"/>
                <p:nvPr/>
              </p:nvSpPr>
              <p:spPr>
                <a:xfrm>
                  <a:off x="4386284" y="1837889"/>
                  <a:ext cx="1293118" cy="3865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CO" sz="1600"/>
                    <a:t>$</a:t>
                  </a:r>
                  <a:r>
                    <a:rPr lang="es-CO" sz="1600" kern="1200"/>
                    <a:t> 67,2</a:t>
                  </a:r>
                </a:p>
                <a:p>
                  <a:pPr marL="0" lvl="0" indent="0" algn="ctr" defTabSz="711200">
                    <a:lnSpc>
                      <a:spcPct val="90000"/>
                    </a:lnSpc>
                    <a:spcBef>
                      <a:spcPct val="0"/>
                    </a:spcBef>
                    <a:spcAft>
                      <a:spcPct val="35000"/>
                    </a:spcAft>
                    <a:buNone/>
                  </a:pPr>
                  <a:r>
                    <a:rPr lang="es-CO" sz="1600" kern="1200"/>
                    <a:t> millones</a:t>
                  </a:r>
                </a:p>
              </p:txBody>
            </p:sp>
          </p:grpSp>
          <p:grpSp>
            <p:nvGrpSpPr>
              <p:cNvPr id="23" name="Grupo 22">
                <a:extLst>
                  <a:ext uri="{FF2B5EF4-FFF2-40B4-BE49-F238E27FC236}">
                    <a16:creationId xmlns:a16="http://schemas.microsoft.com/office/drawing/2014/main" id="{975CFE51-893E-F1E7-0895-96E93988170D}"/>
                  </a:ext>
                </a:extLst>
              </p:cNvPr>
              <p:cNvGrpSpPr/>
              <p:nvPr/>
            </p:nvGrpSpPr>
            <p:grpSpPr>
              <a:xfrm>
                <a:off x="4819033" y="3983554"/>
                <a:ext cx="1690743" cy="553110"/>
                <a:chOff x="5504221" y="1838172"/>
                <a:chExt cx="1539836" cy="392182"/>
              </a:xfrm>
            </p:grpSpPr>
            <p:sp>
              <p:nvSpPr>
                <p:cNvPr id="24" name="Flecha: cheurón 23">
                  <a:extLst>
                    <a:ext uri="{FF2B5EF4-FFF2-40B4-BE49-F238E27FC236}">
                      <a16:creationId xmlns:a16="http://schemas.microsoft.com/office/drawing/2014/main" id="{F9E1B6F7-FE81-2E1E-07F9-B12E0925767B}"/>
                    </a:ext>
                  </a:extLst>
                </p:cNvPr>
                <p:cNvSpPr/>
                <p:nvPr/>
              </p:nvSpPr>
              <p:spPr>
                <a:xfrm>
                  <a:off x="5504221" y="1838172"/>
                  <a:ext cx="1539836" cy="38607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Flecha: cheurón 6">
                  <a:extLst>
                    <a:ext uri="{FF2B5EF4-FFF2-40B4-BE49-F238E27FC236}">
                      <a16:creationId xmlns:a16="http://schemas.microsoft.com/office/drawing/2014/main" id="{98D141EC-AC7F-688A-BEF1-C69C6D36B0F9}"/>
                    </a:ext>
                  </a:extLst>
                </p:cNvPr>
                <p:cNvSpPr txBox="1"/>
                <p:nvPr/>
              </p:nvSpPr>
              <p:spPr>
                <a:xfrm>
                  <a:off x="5658046" y="1844284"/>
                  <a:ext cx="1153766" cy="3860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CO" sz="1600" kern="1200"/>
                    <a:t>$465 </a:t>
                  </a:r>
                </a:p>
                <a:p>
                  <a:pPr marL="0" lvl="0" indent="0" algn="ctr" defTabSz="711200">
                    <a:lnSpc>
                      <a:spcPct val="90000"/>
                    </a:lnSpc>
                    <a:spcBef>
                      <a:spcPct val="0"/>
                    </a:spcBef>
                    <a:spcAft>
                      <a:spcPct val="35000"/>
                    </a:spcAft>
                    <a:buNone/>
                  </a:pPr>
                  <a:r>
                    <a:rPr lang="es-CO" sz="1600" kern="1200"/>
                    <a:t>millones </a:t>
                  </a:r>
                </a:p>
              </p:txBody>
            </p:sp>
          </p:grpSp>
          <p:sp>
            <p:nvSpPr>
              <p:cNvPr id="34" name="CuadroTexto 33">
                <a:extLst>
                  <a:ext uri="{FF2B5EF4-FFF2-40B4-BE49-F238E27FC236}">
                    <a16:creationId xmlns:a16="http://schemas.microsoft.com/office/drawing/2014/main" id="{D598276D-0C3F-47B9-06DE-9067032BA4B6}"/>
                  </a:ext>
                </a:extLst>
              </p:cNvPr>
              <p:cNvSpPr txBox="1"/>
              <p:nvPr/>
            </p:nvSpPr>
            <p:spPr>
              <a:xfrm>
                <a:off x="6642507" y="3586065"/>
                <a:ext cx="2573052" cy="1021556"/>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CO"/>
                  <a:t>38% de incremento del precio por tonelada certificada orgánica</a:t>
                </a:r>
              </a:p>
            </p:txBody>
          </p:sp>
        </p:grpSp>
        <p:sp>
          <p:nvSpPr>
            <p:cNvPr id="73" name="Elipse 72">
              <a:extLst>
                <a:ext uri="{FF2B5EF4-FFF2-40B4-BE49-F238E27FC236}">
                  <a16:creationId xmlns:a16="http://schemas.microsoft.com/office/drawing/2014/main" id="{8B5806D0-FDE3-D2FF-C51A-28CBB17A311C}"/>
                </a:ext>
              </a:extLst>
            </p:cNvPr>
            <p:cNvSpPr/>
            <p:nvPr/>
          </p:nvSpPr>
          <p:spPr>
            <a:xfrm>
              <a:off x="726877" y="3134282"/>
              <a:ext cx="1917892" cy="173636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76" name="Grupo 75">
            <a:extLst>
              <a:ext uri="{FF2B5EF4-FFF2-40B4-BE49-F238E27FC236}">
                <a16:creationId xmlns:a16="http://schemas.microsoft.com/office/drawing/2014/main" id="{88ECC2A1-C555-F13B-B3BD-62F16A0D43D2}"/>
              </a:ext>
            </a:extLst>
          </p:cNvPr>
          <p:cNvGrpSpPr/>
          <p:nvPr/>
        </p:nvGrpSpPr>
        <p:grpSpPr>
          <a:xfrm>
            <a:off x="684427" y="4641394"/>
            <a:ext cx="11332881" cy="1774515"/>
            <a:chOff x="568222" y="5007672"/>
            <a:chExt cx="11332881" cy="1774515"/>
          </a:xfrm>
        </p:grpSpPr>
        <p:sp>
          <p:nvSpPr>
            <p:cNvPr id="50" name="CuadroTexto 49">
              <a:extLst>
                <a:ext uri="{FF2B5EF4-FFF2-40B4-BE49-F238E27FC236}">
                  <a16:creationId xmlns:a16="http://schemas.microsoft.com/office/drawing/2014/main" id="{D25299D9-6D9F-6E98-3D31-F490278AD2CF}"/>
                </a:ext>
              </a:extLst>
            </p:cNvPr>
            <p:cNvSpPr txBox="1"/>
            <p:nvPr/>
          </p:nvSpPr>
          <p:spPr>
            <a:xfrm flipH="1">
              <a:off x="9049794" y="5232896"/>
              <a:ext cx="2851309" cy="1477328"/>
            </a:xfrm>
            <a:prstGeom prst="homePlate">
              <a:avLst>
                <a:gd name="adj" fmla="val 51934"/>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a:t>3 organizaciones se certificaron en comercio justo</a:t>
              </a:r>
            </a:p>
            <a:p>
              <a:pPr algn="ctr"/>
              <a:r>
                <a:rPr lang="es-ES"/>
                <a:t>2 vendieron con doble certificación</a:t>
              </a:r>
            </a:p>
          </p:txBody>
        </p:sp>
        <p:grpSp>
          <p:nvGrpSpPr>
            <p:cNvPr id="75" name="Grupo 74">
              <a:extLst>
                <a:ext uri="{FF2B5EF4-FFF2-40B4-BE49-F238E27FC236}">
                  <a16:creationId xmlns:a16="http://schemas.microsoft.com/office/drawing/2014/main" id="{F1856A2E-14EC-33B0-44E2-CC9117BE839E}"/>
                </a:ext>
              </a:extLst>
            </p:cNvPr>
            <p:cNvGrpSpPr/>
            <p:nvPr/>
          </p:nvGrpSpPr>
          <p:grpSpPr>
            <a:xfrm>
              <a:off x="568222" y="5007672"/>
              <a:ext cx="8349667" cy="1774515"/>
              <a:chOff x="568222" y="5007672"/>
              <a:chExt cx="8349667" cy="1774515"/>
            </a:xfrm>
          </p:grpSpPr>
          <p:sp>
            <p:nvSpPr>
              <p:cNvPr id="42" name="CuadroTexto 41">
                <a:extLst>
                  <a:ext uri="{FF2B5EF4-FFF2-40B4-BE49-F238E27FC236}">
                    <a16:creationId xmlns:a16="http://schemas.microsoft.com/office/drawing/2014/main" id="{37D0A686-57C8-A883-4716-FA9C6C479C0A}"/>
                  </a:ext>
                </a:extLst>
              </p:cNvPr>
              <p:cNvSpPr txBox="1"/>
              <p:nvPr/>
            </p:nvSpPr>
            <p:spPr>
              <a:xfrm>
                <a:off x="568222" y="5436896"/>
                <a:ext cx="2075277" cy="9233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b="1"/>
                  <a:t>Nuevo acceso a mercados de Comercio Justo </a:t>
                </a:r>
              </a:p>
            </p:txBody>
          </p:sp>
          <p:grpSp>
            <p:nvGrpSpPr>
              <p:cNvPr id="43" name="Grupo 42">
                <a:extLst>
                  <a:ext uri="{FF2B5EF4-FFF2-40B4-BE49-F238E27FC236}">
                    <a16:creationId xmlns:a16="http://schemas.microsoft.com/office/drawing/2014/main" id="{F3FCD988-1A11-3B2A-F6EF-61E11CA89C09}"/>
                  </a:ext>
                </a:extLst>
              </p:cNvPr>
              <p:cNvGrpSpPr/>
              <p:nvPr/>
            </p:nvGrpSpPr>
            <p:grpSpPr>
              <a:xfrm>
                <a:off x="2729418" y="5101978"/>
                <a:ext cx="2028897" cy="526511"/>
                <a:chOff x="3885837" y="1763897"/>
                <a:chExt cx="1784846" cy="373460"/>
              </a:xfrm>
            </p:grpSpPr>
            <p:sp>
              <p:nvSpPr>
                <p:cNvPr id="44" name="Flecha: cheurón 43">
                  <a:extLst>
                    <a:ext uri="{FF2B5EF4-FFF2-40B4-BE49-F238E27FC236}">
                      <a16:creationId xmlns:a16="http://schemas.microsoft.com/office/drawing/2014/main" id="{7C24DE0B-BC34-1039-8269-F5DC26277779}"/>
                    </a:ext>
                  </a:extLst>
                </p:cNvPr>
                <p:cNvSpPr/>
                <p:nvPr/>
              </p:nvSpPr>
              <p:spPr>
                <a:xfrm>
                  <a:off x="3885837" y="1763897"/>
                  <a:ext cx="1784846" cy="37346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5" name="Flecha: cheurón 4">
                  <a:extLst>
                    <a:ext uri="{FF2B5EF4-FFF2-40B4-BE49-F238E27FC236}">
                      <a16:creationId xmlns:a16="http://schemas.microsoft.com/office/drawing/2014/main" id="{7F6B43CB-E544-1537-C298-C8FF59BDAF8E}"/>
                    </a:ext>
                  </a:extLst>
                </p:cNvPr>
                <p:cNvSpPr txBox="1"/>
                <p:nvPr/>
              </p:nvSpPr>
              <p:spPr>
                <a:xfrm>
                  <a:off x="4140912" y="1763897"/>
                  <a:ext cx="1374083" cy="3734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CO" sz="1600" kern="1200"/>
                    <a:t>0 toneladas</a:t>
                  </a:r>
                </a:p>
              </p:txBody>
            </p:sp>
          </p:grpSp>
          <p:grpSp>
            <p:nvGrpSpPr>
              <p:cNvPr id="46" name="Grupo 45">
                <a:extLst>
                  <a:ext uri="{FF2B5EF4-FFF2-40B4-BE49-F238E27FC236}">
                    <a16:creationId xmlns:a16="http://schemas.microsoft.com/office/drawing/2014/main" id="{246A46A6-B713-25DD-95AB-9307E89FB6DF}"/>
                  </a:ext>
                </a:extLst>
              </p:cNvPr>
              <p:cNvGrpSpPr/>
              <p:nvPr/>
            </p:nvGrpSpPr>
            <p:grpSpPr>
              <a:xfrm>
                <a:off x="4600796" y="5103870"/>
                <a:ext cx="1653177" cy="540325"/>
                <a:chOff x="5305462" y="1765201"/>
                <a:chExt cx="1505623" cy="383117"/>
              </a:xfrm>
            </p:grpSpPr>
            <p:sp>
              <p:nvSpPr>
                <p:cNvPr id="47" name="Flecha: cheurón 46">
                  <a:extLst>
                    <a:ext uri="{FF2B5EF4-FFF2-40B4-BE49-F238E27FC236}">
                      <a16:creationId xmlns:a16="http://schemas.microsoft.com/office/drawing/2014/main" id="{1AF6F5AE-9E9E-2642-3A2D-6D91ACF89813}"/>
                    </a:ext>
                  </a:extLst>
                </p:cNvPr>
                <p:cNvSpPr/>
                <p:nvPr/>
              </p:nvSpPr>
              <p:spPr>
                <a:xfrm>
                  <a:off x="5305462" y="1765201"/>
                  <a:ext cx="1505623" cy="372987"/>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8" name="Flecha: cheurón 6">
                  <a:extLst>
                    <a:ext uri="{FF2B5EF4-FFF2-40B4-BE49-F238E27FC236}">
                      <a16:creationId xmlns:a16="http://schemas.microsoft.com/office/drawing/2014/main" id="{3A9A13FA-FF05-C767-EC7B-99EDD4C5BB74}"/>
                    </a:ext>
                  </a:extLst>
                </p:cNvPr>
                <p:cNvSpPr txBox="1"/>
                <p:nvPr/>
              </p:nvSpPr>
              <p:spPr>
                <a:xfrm>
                  <a:off x="5537537" y="1775331"/>
                  <a:ext cx="1041562" cy="3729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CO" sz="1600" kern="1200"/>
                    <a:t>25 toneladas C. Justo</a:t>
                  </a:r>
                </a:p>
              </p:txBody>
            </p:sp>
          </p:grpSp>
          <p:grpSp>
            <p:nvGrpSpPr>
              <p:cNvPr id="3" name="Grupo 2">
                <a:extLst>
                  <a:ext uri="{FF2B5EF4-FFF2-40B4-BE49-F238E27FC236}">
                    <a16:creationId xmlns:a16="http://schemas.microsoft.com/office/drawing/2014/main" id="{5614A146-C123-E96D-E2B9-F6BF5EA2108D}"/>
                  </a:ext>
                </a:extLst>
              </p:cNvPr>
              <p:cNvGrpSpPr/>
              <p:nvPr/>
            </p:nvGrpSpPr>
            <p:grpSpPr>
              <a:xfrm>
                <a:off x="2789268" y="5699070"/>
                <a:ext cx="1909348" cy="544980"/>
                <a:chOff x="3920989" y="1747314"/>
                <a:chExt cx="1679678" cy="386560"/>
              </a:xfrm>
            </p:grpSpPr>
            <p:sp>
              <p:nvSpPr>
                <p:cNvPr id="8" name="Flecha: cheurón 7">
                  <a:extLst>
                    <a:ext uri="{FF2B5EF4-FFF2-40B4-BE49-F238E27FC236}">
                      <a16:creationId xmlns:a16="http://schemas.microsoft.com/office/drawing/2014/main" id="{14B26F37-A96F-CB24-5F99-3CE1D3737355}"/>
                    </a:ext>
                  </a:extLst>
                </p:cNvPr>
                <p:cNvSpPr/>
                <p:nvPr/>
              </p:nvSpPr>
              <p:spPr>
                <a:xfrm>
                  <a:off x="3920989" y="1747314"/>
                  <a:ext cx="1679678" cy="38656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Flecha: cheurón 4">
                  <a:extLst>
                    <a:ext uri="{FF2B5EF4-FFF2-40B4-BE49-F238E27FC236}">
                      <a16:creationId xmlns:a16="http://schemas.microsoft.com/office/drawing/2014/main" id="{83D49473-D30E-0ADB-7409-5B79ADF4F0EC}"/>
                    </a:ext>
                  </a:extLst>
                </p:cNvPr>
                <p:cNvSpPr txBox="1"/>
                <p:nvPr/>
              </p:nvSpPr>
              <p:spPr>
                <a:xfrm>
                  <a:off x="4114269" y="1747314"/>
                  <a:ext cx="1293118" cy="3865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CO" sz="1600" kern="1200"/>
                    <a:t>0 ingresos</a:t>
                  </a:r>
                </a:p>
              </p:txBody>
            </p:sp>
          </p:grpSp>
          <p:grpSp>
            <p:nvGrpSpPr>
              <p:cNvPr id="14" name="Grupo 13">
                <a:extLst>
                  <a:ext uri="{FF2B5EF4-FFF2-40B4-BE49-F238E27FC236}">
                    <a16:creationId xmlns:a16="http://schemas.microsoft.com/office/drawing/2014/main" id="{D6BA3AEB-AE25-F3BB-BC7E-37B117E9EA70}"/>
                  </a:ext>
                </a:extLst>
              </p:cNvPr>
              <p:cNvGrpSpPr/>
              <p:nvPr/>
            </p:nvGrpSpPr>
            <p:grpSpPr>
              <a:xfrm>
                <a:off x="4529718" y="5699557"/>
                <a:ext cx="1690743" cy="544491"/>
                <a:chOff x="5222611" y="1747630"/>
                <a:chExt cx="1539836" cy="386071"/>
              </a:xfrm>
            </p:grpSpPr>
            <p:sp>
              <p:nvSpPr>
                <p:cNvPr id="15" name="Flecha: cheurón 14">
                  <a:extLst>
                    <a:ext uri="{FF2B5EF4-FFF2-40B4-BE49-F238E27FC236}">
                      <a16:creationId xmlns:a16="http://schemas.microsoft.com/office/drawing/2014/main" id="{CCCF6806-141C-1FD4-05F8-49B94017F8C2}"/>
                    </a:ext>
                  </a:extLst>
                </p:cNvPr>
                <p:cNvSpPr/>
                <p:nvPr/>
              </p:nvSpPr>
              <p:spPr>
                <a:xfrm>
                  <a:off x="5222611" y="1747631"/>
                  <a:ext cx="1539836" cy="38607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Flecha: cheurón 6">
                  <a:extLst>
                    <a:ext uri="{FF2B5EF4-FFF2-40B4-BE49-F238E27FC236}">
                      <a16:creationId xmlns:a16="http://schemas.microsoft.com/office/drawing/2014/main" id="{9C5F07B4-762D-5E47-F8DF-620E6917BD99}"/>
                    </a:ext>
                  </a:extLst>
                </p:cNvPr>
                <p:cNvSpPr txBox="1"/>
                <p:nvPr/>
              </p:nvSpPr>
              <p:spPr>
                <a:xfrm>
                  <a:off x="5361002" y="1747630"/>
                  <a:ext cx="1281313" cy="3860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CO" sz="1600" kern="1200"/>
                    <a:t>$ 262 millones C. Justo </a:t>
                  </a:r>
                </a:p>
              </p:txBody>
            </p:sp>
          </p:grpSp>
          <p:sp>
            <p:nvSpPr>
              <p:cNvPr id="19" name="CuadroTexto 18">
                <a:extLst>
                  <a:ext uri="{FF2B5EF4-FFF2-40B4-BE49-F238E27FC236}">
                    <a16:creationId xmlns:a16="http://schemas.microsoft.com/office/drawing/2014/main" id="{BC0D0B57-B973-1B64-4A03-32A45250BEC7}"/>
                  </a:ext>
                </a:extLst>
              </p:cNvPr>
              <p:cNvSpPr txBox="1"/>
              <p:nvPr/>
            </p:nvSpPr>
            <p:spPr>
              <a:xfrm>
                <a:off x="6320157" y="5147697"/>
                <a:ext cx="2597732" cy="1634490"/>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CO"/>
                  <a:t>11% de incremento sobre el precio nacional en 42 toneladas comercializadas con doble certificación</a:t>
                </a:r>
              </a:p>
            </p:txBody>
          </p:sp>
          <p:sp>
            <p:nvSpPr>
              <p:cNvPr id="74" name="Elipse 73">
                <a:extLst>
                  <a:ext uri="{FF2B5EF4-FFF2-40B4-BE49-F238E27FC236}">
                    <a16:creationId xmlns:a16="http://schemas.microsoft.com/office/drawing/2014/main" id="{A5A2FEC0-C43E-77BB-5194-C68697E0B253}"/>
                  </a:ext>
                </a:extLst>
              </p:cNvPr>
              <p:cNvSpPr/>
              <p:nvPr/>
            </p:nvSpPr>
            <p:spPr>
              <a:xfrm>
                <a:off x="659423" y="5007672"/>
                <a:ext cx="1917892" cy="173636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sp>
        <p:nvSpPr>
          <p:cNvPr id="79" name="Flecha: cheurón 78">
            <a:extLst>
              <a:ext uri="{FF2B5EF4-FFF2-40B4-BE49-F238E27FC236}">
                <a16:creationId xmlns:a16="http://schemas.microsoft.com/office/drawing/2014/main" id="{AF550D4A-5B56-EFF1-92F6-42470AE1B012}"/>
              </a:ext>
            </a:extLst>
          </p:cNvPr>
          <p:cNvSpPr/>
          <p:nvPr/>
        </p:nvSpPr>
        <p:spPr>
          <a:xfrm>
            <a:off x="2888528" y="5937351"/>
            <a:ext cx="1909348" cy="54498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0" name="Flecha: cheurón 4">
            <a:extLst>
              <a:ext uri="{FF2B5EF4-FFF2-40B4-BE49-F238E27FC236}">
                <a16:creationId xmlns:a16="http://schemas.microsoft.com/office/drawing/2014/main" id="{475C25D4-1DF1-AE05-DB00-8B6BCBBE4052}"/>
              </a:ext>
            </a:extLst>
          </p:cNvPr>
          <p:cNvSpPr txBox="1"/>
          <p:nvPr/>
        </p:nvSpPr>
        <p:spPr>
          <a:xfrm>
            <a:off x="3108236" y="5937351"/>
            <a:ext cx="1469932" cy="5449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CO" sz="1600" kern="1200"/>
              <a:t>0 doble certificación</a:t>
            </a:r>
          </a:p>
        </p:txBody>
      </p:sp>
      <p:sp>
        <p:nvSpPr>
          <p:cNvPr id="81" name="Flecha: cheurón 80">
            <a:extLst>
              <a:ext uri="{FF2B5EF4-FFF2-40B4-BE49-F238E27FC236}">
                <a16:creationId xmlns:a16="http://schemas.microsoft.com/office/drawing/2014/main" id="{3F503A8D-3FE2-1160-5CD0-ED2F971EE888}"/>
              </a:ext>
            </a:extLst>
          </p:cNvPr>
          <p:cNvSpPr/>
          <p:nvPr/>
        </p:nvSpPr>
        <p:spPr>
          <a:xfrm>
            <a:off x="4628978" y="5937841"/>
            <a:ext cx="1690743" cy="544490"/>
          </a:xfrm>
          <a:prstGeom prst="chevron">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2" name="Flecha: cheurón 6">
            <a:extLst>
              <a:ext uri="{FF2B5EF4-FFF2-40B4-BE49-F238E27FC236}">
                <a16:creationId xmlns:a16="http://schemas.microsoft.com/office/drawing/2014/main" id="{045DB641-6A1C-E315-5C2B-A27FD3643126}"/>
              </a:ext>
            </a:extLst>
          </p:cNvPr>
          <p:cNvSpPr txBox="1"/>
          <p:nvPr/>
        </p:nvSpPr>
        <p:spPr>
          <a:xfrm>
            <a:off x="4883795" y="5937841"/>
            <a:ext cx="1266837" cy="5444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CO" sz="1600" kern="1200"/>
              <a:t>17 ton por $205 millones </a:t>
            </a:r>
          </a:p>
        </p:txBody>
      </p:sp>
      <p:pic>
        <p:nvPicPr>
          <p:cNvPr id="11" name="Imagen 1" descr="Imagen que contiene Logotipo&#10;&#10;Descripción generada automáticamente">
            <a:extLst>
              <a:ext uri="{FF2B5EF4-FFF2-40B4-BE49-F238E27FC236}">
                <a16:creationId xmlns:a16="http://schemas.microsoft.com/office/drawing/2014/main" id="{5F31416F-52C0-E446-9C34-E8048515AE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8645" y="91175"/>
            <a:ext cx="1690136" cy="1023066"/>
          </a:xfrm>
          <a:prstGeom prst="rect">
            <a:avLst/>
          </a:prstGeom>
        </p:spPr>
      </p:pic>
      <p:pic>
        <p:nvPicPr>
          <p:cNvPr id="17" name="object 5">
            <a:extLst>
              <a:ext uri="{FF2B5EF4-FFF2-40B4-BE49-F238E27FC236}">
                <a16:creationId xmlns:a16="http://schemas.microsoft.com/office/drawing/2014/main" id="{DF586CA6-4F86-9D39-5DBA-4320A7888396}"/>
              </a:ext>
            </a:extLst>
          </p:cNvPr>
          <p:cNvPicPr/>
          <p:nvPr/>
        </p:nvPicPr>
        <p:blipFill>
          <a:blip r:embed="rId5" cstate="print"/>
          <a:stretch>
            <a:fillRect/>
          </a:stretch>
        </p:blipFill>
        <p:spPr>
          <a:xfrm>
            <a:off x="10469201" y="288866"/>
            <a:ext cx="1553886" cy="449072"/>
          </a:xfrm>
          <a:prstGeom prst="rect">
            <a:avLst/>
          </a:prstGeom>
        </p:spPr>
      </p:pic>
    </p:spTree>
    <p:extLst>
      <p:ext uri="{BB962C8B-B14F-4D97-AF65-F5344CB8AC3E}">
        <p14:creationId xmlns:p14="http://schemas.microsoft.com/office/powerpoint/2010/main" val="3802150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149A863-E29E-EF44-B2B0-8F3D809CD7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9604385" y="4270384"/>
            <a:ext cx="2670982" cy="2504249"/>
          </a:xfrm>
          <a:prstGeom prst="rect">
            <a:avLst/>
          </a:prstGeom>
        </p:spPr>
      </p:pic>
      <p:sp>
        <p:nvSpPr>
          <p:cNvPr id="13" name="Título 1">
            <a:extLst>
              <a:ext uri="{FF2B5EF4-FFF2-40B4-BE49-F238E27FC236}">
                <a16:creationId xmlns:a16="http://schemas.microsoft.com/office/drawing/2014/main" id="{F9C711E7-32A5-415C-98CB-708821999AED}"/>
              </a:ext>
            </a:extLst>
          </p:cNvPr>
          <p:cNvSpPr>
            <a:spLocks noGrp="1"/>
          </p:cNvSpPr>
          <p:nvPr>
            <p:ph type="title"/>
          </p:nvPr>
        </p:nvSpPr>
        <p:spPr>
          <a:xfrm>
            <a:off x="433136" y="0"/>
            <a:ext cx="10471929" cy="1219200"/>
          </a:xfrm>
        </p:spPr>
        <p:txBody>
          <a:bodyPr>
            <a:normAutofit/>
          </a:bodyPr>
          <a:lstStyle/>
          <a:p>
            <a:r>
              <a:rPr lang="es-EC" sz="2800" b="1">
                <a:solidFill>
                  <a:schemeClr val="accent2">
                    <a:lumMod val="75000"/>
                  </a:schemeClr>
                </a:solidFill>
                <a:latin typeface="Arial Nova Light" panose="020B0304020202020204" pitchFamily="34" charset="0"/>
              </a:rPr>
              <a:t>Objetivo</a:t>
            </a:r>
          </a:p>
        </p:txBody>
      </p:sp>
      <p:graphicFrame>
        <p:nvGraphicFramePr>
          <p:cNvPr id="14" name="Diagrama 13">
            <a:extLst>
              <a:ext uri="{FF2B5EF4-FFF2-40B4-BE49-F238E27FC236}">
                <a16:creationId xmlns:a16="http://schemas.microsoft.com/office/drawing/2014/main" id="{89ECC917-BACD-4E1E-B28C-F9B88362CBA4}"/>
              </a:ext>
            </a:extLst>
          </p:cNvPr>
          <p:cNvGraphicFramePr/>
          <p:nvPr>
            <p:extLst>
              <p:ext uri="{D42A27DB-BD31-4B8C-83A1-F6EECF244321}">
                <p14:modId xmlns:p14="http://schemas.microsoft.com/office/powerpoint/2010/main" val="2134335331"/>
              </p:ext>
            </p:extLst>
          </p:nvPr>
        </p:nvGraphicFramePr>
        <p:xfrm>
          <a:off x="1491175" y="1471613"/>
          <a:ext cx="9540334" cy="44930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Grupo 1">
            <a:extLst>
              <a:ext uri="{FF2B5EF4-FFF2-40B4-BE49-F238E27FC236}">
                <a16:creationId xmlns:a16="http://schemas.microsoft.com/office/drawing/2014/main" id="{47859B66-3604-3C18-1D25-5688D9BDC0FE}"/>
              </a:ext>
            </a:extLst>
          </p:cNvPr>
          <p:cNvGrpSpPr/>
          <p:nvPr/>
        </p:nvGrpSpPr>
        <p:grpSpPr>
          <a:xfrm>
            <a:off x="2400293" y="132736"/>
            <a:ext cx="9791707" cy="1086464"/>
            <a:chOff x="0" y="0"/>
            <a:chExt cx="9540333" cy="1288348"/>
          </a:xfrm>
        </p:grpSpPr>
        <p:sp>
          <p:nvSpPr>
            <p:cNvPr id="3" name="Rectángulo 2">
              <a:extLst>
                <a:ext uri="{FF2B5EF4-FFF2-40B4-BE49-F238E27FC236}">
                  <a16:creationId xmlns:a16="http://schemas.microsoft.com/office/drawing/2014/main" id="{01CCB435-5468-45DF-B1F8-12C4585211F3}"/>
                </a:ext>
              </a:extLst>
            </p:cNvPr>
            <p:cNvSpPr/>
            <p:nvPr/>
          </p:nvSpPr>
          <p:spPr>
            <a:xfrm>
              <a:off x="0" y="0"/>
              <a:ext cx="9540333" cy="1288348"/>
            </a:xfrm>
            <a:prstGeom prst="rect">
              <a:avLst/>
            </a:prstGeom>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sp>
        <p:sp>
          <p:nvSpPr>
            <p:cNvPr id="4" name="CuadroTexto 3">
              <a:extLst>
                <a:ext uri="{FF2B5EF4-FFF2-40B4-BE49-F238E27FC236}">
                  <a16:creationId xmlns:a16="http://schemas.microsoft.com/office/drawing/2014/main" id="{214437F3-79F5-83BA-79D0-7FCC6F42C834}"/>
                </a:ext>
              </a:extLst>
            </p:cNvPr>
            <p:cNvSpPr txBox="1"/>
            <p:nvPr/>
          </p:nvSpPr>
          <p:spPr>
            <a:xfrm>
              <a:off x="0" y="0"/>
              <a:ext cx="9540333" cy="1288348"/>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a:latin typeface="Arial Nova Light" panose="020B0304020202020204" pitchFamily="34" charset="0"/>
                </a:rPr>
                <a:t>Promover la competitividad y sostenibilidad del CFA </a:t>
              </a:r>
            </a:p>
            <a:p>
              <a:pPr marL="0" lvl="0" indent="0" algn="ctr" defTabSz="1066800">
                <a:lnSpc>
                  <a:spcPct val="90000"/>
                </a:lnSpc>
                <a:spcBef>
                  <a:spcPct val="0"/>
                </a:spcBef>
                <a:spcAft>
                  <a:spcPct val="35000"/>
                </a:spcAft>
                <a:buNone/>
              </a:pPr>
              <a:r>
                <a:rPr lang="es-CO" sz="2400" kern="1200">
                  <a:latin typeface="Arial Nova Light" panose="020B0304020202020204" pitchFamily="34" charset="0"/>
                </a:rPr>
                <a:t>Orgánico y Sostenible mediante:</a:t>
              </a:r>
            </a:p>
          </p:txBody>
        </p:sp>
      </p:grpSp>
      <p:pic>
        <p:nvPicPr>
          <p:cNvPr id="9" name="object 6">
            <a:extLst>
              <a:ext uri="{FF2B5EF4-FFF2-40B4-BE49-F238E27FC236}">
                <a16:creationId xmlns:a16="http://schemas.microsoft.com/office/drawing/2014/main" id="{5146BC2E-C6BB-1DE0-75EC-6D559BDE26EF}"/>
              </a:ext>
            </a:extLst>
          </p:cNvPr>
          <p:cNvPicPr/>
          <p:nvPr/>
        </p:nvPicPr>
        <p:blipFill rotWithShape="1">
          <a:blip r:embed="rId9" cstate="print"/>
          <a:srcRect l="23922" t="28615" r="22564" b="19296"/>
          <a:stretch/>
        </p:blipFill>
        <p:spPr>
          <a:xfrm>
            <a:off x="-942862" y="2293195"/>
            <a:ext cx="1885724" cy="3048519"/>
          </a:xfrm>
          <a:prstGeom prst="rect">
            <a:avLst/>
          </a:prstGeom>
        </p:spPr>
      </p:pic>
      <p:sp>
        <p:nvSpPr>
          <p:cNvPr id="5" name="Flecha: hacia la izquierda 4">
            <a:extLst>
              <a:ext uri="{FF2B5EF4-FFF2-40B4-BE49-F238E27FC236}">
                <a16:creationId xmlns:a16="http://schemas.microsoft.com/office/drawing/2014/main" id="{238F378A-1789-498E-608A-62241073F055}"/>
              </a:ext>
            </a:extLst>
          </p:cNvPr>
          <p:cNvSpPr/>
          <p:nvPr/>
        </p:nvSpPr>
        <p:spPr>
          <a:xfrm>
            <a:off x="11404921" y="3416830"/>
            <a:ext cx="662609" cy="516835"/>
          </a:xfrm>
          <a:prstGeom prst="lef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5">
            <a:extLst>
              <a:ext uri="{FF2B5EF4-FFF2-40B4-BE49-F238E27FC236}">
                <a16:creationId xmlns:a16="http://schemas.microsoft.com/office/drawing/2014/main" id="{EF4BD777-35BA-AEC0-57CF-10FC7589DD51}"/>
              </a:ext>
            </a:extLst>
          </p:cNvPr>
          <p:cNvSpPr/>
          <p:nvPr/>
        </p:nvSpPr>
        <p:spPr>
          <a:xfrm>
            <a:off x="2001078" y="3238084"/>
            <a:ext cx="9170506" cy="960146"/>
          </a:xfrm>
          <a:prstGeom prst="rect">
            <a:avLst/>
          </a:prstGeom>
          <a:noFill/>
          <a:ln w="571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6361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149A863-E29E-EF44-B2B0-8F3D809CD7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9604385" y="4270384"/>
            <a:ext cx="2670982" cy="2504249"/>
          </a:xfrm>
          <a:prstGeom prst="rect">
            <a:avLst/>
          </a:prstGeom>
        </p:spPr>
      </p:pic>
      <p:sp>
        <p:nvSpPr>
          <p:cNvPr id="13" name="Título 1">
            <a:extLst>
              <a:ext uri="{FF2B5EF4-FFF2-40B4-BE49-F238E27FC236}">
                <a16:creationId xmlns:a16="http://schemas.microsoft.com/office/drawing/2014/main" id="{F9C711E7-32A5-415C-98CB-708821999AED}"/>
              </a:ext>
            </a:extLst>
          </p:cNvPr>
          <p:cNvSpPr>
            <a:spLocks noGrp="1"/>
          </p:cNvSpPr>
          <p:nvPr>
            <p:ph type="title"/>
          </p:nvPr>
        </p:nvSpPr>
        <p:spPr>
          <a:xfrm>
            <a:off x="433136" y="0"/>
            <a:ext cx="10471929" cy="1219200"/>
          </a:xfrm>
        </p:spPr>
        <p:txBody>
          <a:bodyPr>
            <a:normAutofit/>
          </a:bodyPr>
          <a:lstStyle/>
          <a:p>
            <a:r>
              <a:rPr lang="es-EC" sz="2800" b="1">
                <a:solidFill>
                  <a:schemeClr val="accent2">
                    <a:lumMod val="75000"/>
                  </a:schemeClr>
                </a:solidFill>
                <a:latin typeface="Arial Nova Light" panose="020B0304020202020204" pitchFamily="34" charset="0"/>
              </a:rPr>
              <a:t>Objetivo</a:t>
            </a:r>
          </a:p>
        </p:txBody>
      </p:sp>
      <p:graphicFrame>
        <p:nvGraphicFramePr>
          <p:cNvPr id="14" name="Diagrama 13">
            <a:extLst>
              <a:ext uri="{FF2B5EF4-FFF2-40B4-BE49-F238E27FC236}">
                <a16:creationId xmlns:a16="http://schemas.microsoft.com/office/drawing/2014/main" id="{89ECC917-BACD-4E1E-B28C-F9B88362CBA4}"/>
              </a:ext>
            </a:extLst>
          </p:cNvPr>
          <p:cNvGraphicFramePr/>
          <p:nvPr>
            <p:extLst>
              <p:ext uri="{D42A27DB-BD31-4B8C-83A1-F6EECF244321}">
                <p14:modId xmlns:p14="http://schemas.microsoft.com/office/powerpoint/2010/main" val="676355706"/>
              </p:ext>
            </p:extLst>
          </p:nvPr>
        </p:nvGraphicFramePr>
        <p:xfrm>
          <a:off x="1491175" y="1471613"/>
          <a:ext cx="9540334" cy="44930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Grupo 1">
            <a:extLst>
              <a:ext uri="{FF2B5EF4-FFF2-40B4-BE49-F238E27FC236}">
                <a16:creationId xmlns:a16="http://schemas.microsoft.com/office/drawing/2014/main" id="{47859B66-3604-3C18-1D25-5688D9BDC0FE}"/>
              </a:ext>
            </a:extLst>
          </p:cNvPr>
          <p:cNvGrpSpPr/>
          <p:nvPr/>
        </p:nvGrpSpPr>
        <p:grpSpPr>
          <a:xfrm>
            <a:off x="2400293" y="132736"/>
            <a:ext cx="9791707" cy="1086464"/>
            <a:chOff x="0" y="0"/>
            <a:chExt cx="9540333" cy="1288348"/>
          </a:xfrm>
        </p:grpSpPr>
        <p:sp>
          <p:nvSpPr>
            <p:cNvPr id="3" name="Rectángulo 2">
              <a:extLst>
                <a:ext uri="{FF2B5EF4-FFF2-40B4-BE49-F238E27FC236}">
                  <a16:creationId xmlns:a16="http://schemas.microsoft.com/office/drawing/2014/main" id="{01CCB435-5468-45DF-B1F8-12C4585211F3}"/>
                </a:ext>
              </a:extLst>
            </p:cNvPr>
            <p:cNvSpPr/>
            <p:nvPr/>
          </p:nvSpPr>
          <p:spPr>
            <a:xfrm>
              <a:off x="0" y="0"/>
              <a:ext cx="9540333" cy="1288348"/>
            </a:xfrm>
            <a:prstGeom prst="rect">
              <a:avLst/>
            </a:prstGeom>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sp>
        <p:sp>
          <p:nvSpPr>
            <p:cNvPr id="4" name="CuadroTexto 3">
              <a:extLst>
                <a:ext uri="{FF2B5EF4-FFF2-40B4-BE49-F238E27FC236}">
                  <a16:creationId xmlns:a16="http://schemas.microsoft.com/office/drawing/2014/main" id="{214437F3-79F5-83BA-79D0-7FCC6F42C834}"/>
                </a:ext>
              </a:extLst>
            </p:cNvPr>
            <p:cNvSpPr txBox="1"/>
            <p:nvPr/>
          </p:nvSpPr>
          <p:spPr>
            <a:xfrm>
              <a:off x="0" y="0"/>
              <a:ext cx="9540333" cy="1288348"/>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a:latin typeface="Arial Nova Light" panose="020B0304020202020204" pitchFamily="34" charset="0"/>
                </a:rPr>
                <a:t>Promover la competitividad y sostenibilidad del CFA </a:t>
              </a:r>
            </a:p>
            <a:p>
              <a:pPr marL="0" lvl="0" indent="0" algn="ctr" defTabSz="1066800">
                <a:lnSpc>
                  <a:spcPct val="90000"/>
                </a:lnSpc>
                <a:spcBef>
                  <a:spcPct val="0"/>
                </a:spcBef>
                <a:spcAft>
                  <a:spcPct val="35000"/>
                </a:spcAft>
                <a:buNone/>
              </a:pPr>
              <a:r>
                <a:rPr lang="es-CO" sz="2400" kern="1200">
                  <a:latin typeface="Arial Nova Light" panose="020B0304020202020204" pitchFamily="34" charset="0"/>
                </a:rPr>
                <a:t>Orgánico y Sostenible mediante:</a:t>
              </a:r>
            </a:p>
          </p:txBody>
        </p:sp>
      </p:grpSp>
      <p:pic>
        <p:nvPicPr>
          <p:cNvPr id="9" name="object 6">
            <a:extLst>
              <a:ext uri="{FF2B5EF4-FFF2-40B4-BE49-F238E27FC236}">
                <a16:creationId xmlns:a16="http://schemas.microsoft.com/office/drawing/2014/main" id="{5146BC2E-C6BB-1DE0-75EC-6D559BDE26EF}"/>
              </a:ext>
            </a:extLst>
          </p:cNvPr>
          <p:cNvPicPr/>
          <p:nvPr/>
        </p:nvPicPr>
        <p:blipFill rotWithShape="1">
          <a:blip r:embed="rId9" cstate="print"/>
          <a:srcRect l="23922" t="28615" r="22564" b="19296"/>
          <a:stretch/>
        </p:blipFill>
        <p:spPr>
          <a:xfrm>
            <a:off x="-942862" y="2293195"/>
            <a:ext cx="1885724" cy="3048519"/>
          </a:xfrm>
          <a:prstGeom prst="rect">
            <a:avLst/>
          </a:prstGeom>
        </p:spPr>
      </p:pic>
    </p:spTree>
    <p:extLst>
      <p:ext uri="{BB962C8B-B14F-4D97-AF65-F5344CB8AC3E}">
        <p14:creationId xmlns:p14="http://schemas.microsoft.com/office/powerpoint/2010/main" val="3071775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Diagrama&#10;&#10;Descripción generada automáticamente">
            <a:extLst>
              <a:ext uri="{FF2B5EF4-FFF2-40B4-BE49-F238E27FC236}">
                <a16:creationId xmlns:a16="http://schemas.microsoft.com/office/drawing/2014/main" id="{67182785-B508-4A30-933F-6A6B7E10F5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931"/>
          <a:stretch/>
        </p:blipFill>
        <p:spPr>
          <a:xfrm>
            <a:off x="5450793" y="1410884"/>
            <a:ext cx="6107796" cy="4383512"/>
          </a:xfrm>
          <a:prstGeom prst="rect">
            <a:avLst/>
          </a:prstGeom>
        </p:spPr>
      </p:pic>
      <p:pic>
        <p:nvPicPr>
          <p:cNvPr id="9" name="Imagen 8" descr="Imagen que contiene Mapa&#10;&#10;Descripción generada automáticamente">
            <a:extLst>
              <a:ext uri="{FF2B5EF4-FFF2-40B4-BE49-F238E27FC236}">
                <a16:creationId xmlns:a16="http://schemas.microsoft.com/office/drawing/2014/main" id="{4295076F-5C4A-46FE-8073-0CD07A500CAA}"/>
              </a:ext>
            </a:extLst>
          </p:cNvPr>
          <p:cNvPicPr>
            <a:picLocks noChangeAspect="1"/>
          </p:cNvPicPr>
          <p:nvPr/>
        </p:nvPicPr>
        <p:blipFill rotWithShape="1">
          <a:blip r:embed="rId4">
            <a:extLst>
              <a:ext uri="{28A0092B-C50C-407E-A947-70E740481C1C}">
                <a14:useLocalDpi xmlns:a14="http://schemas.microsoft.com/office/drawing/2010/main" val="0"/>
              </a:ext>
            </a:extLst>
          </a:blip>
          <a:srcRect t="94045"/>
          <a:stretch/>
        </p:blipFill>
        <p:spPr>
          <a:xfrm>
            <a:off x="0" y="5923181"/>
            <a:ext cx="12192000" cy="934819"/>
          </a:xfrm>
          <a:prstGeom prst="rect">
            <a:avLst/>
          </a:prstGeom>
        </p:spPr>
      </p:pic>
      <p:pic>
        <p:nvPicPr>
          <p:cNvPr id="15" name="Imagen 14" descr="Forma, Círculo&#10;&#10;Descripción generada automáticamente">
            <a:extLst>
              <a:ext uri="{FF2B5EF4-FFF2-40B4-BE49-F238E27FC236}">
                <a16:creationId xmlns:a16="http://schemas.microsoft.com/office/drawing/2014/main" id="{1421A7BA-8348-4D71-BB4F-6CCD93B87E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05" y="1483737"/>
            <a:ext cx="5661832" cy="4375052"/>
          </a:xfrm>
          <a:prstGeom prst="rect">
            <a:avLst/>
          </a:prstGeom>
        </p:spPr>
      </p:pic>
      <p:grpSp>
        <p:nvGrpSpPr>
          <p:cNvPr id="4" name="Grupo 3">
            <a:extLst>
              <a:ext uri="{FF2B5EF4-FFF2-40B4-BE49-F238E27FC236}">
                <a16:creationId xmlns:a16="http://schemas.microsoft.com/office/drawing/2014/main" id="{FB507928-CA9D-C238-AEB9-F7E1345D8AC2}"/>
              </a:ext>
            </a:extLst>
          </p:cNvPr>
          <p:cNvGrpSpPr/>
          <p:nvPr/>
        </p:nvGrpSpPr>
        <p:grpSpPr>
          <a:xfrm>
            <a:off x="3680" y="-1009"/>
            <a:ext cx="9791707" cy="1086464"/>
            <a:chOff x="0" y="0"/>
            <a:chExt cx="9540333" cy="1288348"/>
          </a:xfrm>
        </p:grpSpPr>
        <p:sp>
          <p:nvSpPr>
            <p:cNvPr id="5" name="Rectángulo 4">
              <a:extLst>
                <a:ext uri="{FF2B5EF4-FFF2-40B4-BE49-F238E27FC236}">
                  <a16:creationId xmlns:a16="http://schemas.microsoft.com/office/drawing/2014/main" id="{F6324E05-7010-AC9E-0F9B-2BABE70B342B}"/>
                </a:ext>
              </a:extLst>
            </p:cNvPr>
            <p:cNvSpPr/>
            <p:nvPr/>
          </p:nvSpPr>
          <p:spPr>
            <a:xfrm>
              <a:off x="0" y="0"/>
              <a:ext cx="9540333" cy="1288348"/>
            </a:xfrm>
            <a:prstGeom prst="rect">
              <a:avLst/>
            </a:prstGeom>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sp>
        <p:sp>
          <p:nvSpPr>
            <p:cNvPr id="6" name="CuadroTexto 5">
              <a:extLst>
                <a:ext uri="{FF2B5EF4-FFF2-40B4-BE49-F238E27FC236}">
                  <a16:creationId xmlns:a16="http://schemas.microsoft.com/office/drawing/2014/main" id="{CC77DEA4-D29C-6F9F-3006-7F0614727318}"/>
                </a:ext>
              </a:extLst>
            </p:cNvPr>
            <p:cNvSpPr txBox="1"/>
            <p:nvPr/>
          </p:nvSpPr>
          <p:spPr>
            <a:xfrm>
              <a:off x="0" y="0"/>
              <a:ext cx="9540333" cy="1288348"/>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a:latin typeface="Arial Nova Light" panose="020B0304020202020204" pitchFamily="34" charset="0"/>
                </a:rPr>
                <a:t>Sinergias entre actores clave y promoción iniciativas producción y comercialización cacao sostenibles, CFA orgánicos y de comercio justo</a:t>
              </a:r>
            </a:p>
          </p:txBody>
        </p:sp>
      </p:grpSp>
    </p:spTree>
    <p:extLst>
      <p:ext uri="{BB962C8B-B14F-4D97-AF65-F5344CB8AC3E}">
        <p14:creationId xmlns:p14="http://schemas.microsoft.com/office/powerpoint/2010/main" val="678206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1">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defRPr cap="all"/>
            </a:pPr>
            <a:r>
              <a:rPr lang="es-ES" sz="1800">
                <a:latin typeface="Arial Nova Light" panose="020B0304020202020204" pitchFamily="34" charset="0"/>
              </a:rPr>
              <a:t>Consolidación de las  organizaciones de productores y sus redes en capacidades de gestión, de oferta de servicios técnicos, de valorización de los productos y de diálogo político ;</a:t>
            </a:r>
            <a:endParaRPr lang="en-US" sz="1800">
              <a:latin typeface="Arial Nova Light" panose="020B0304020202020204" pitchFamily="34" charset="0"/>
            </a:endParaRPr>
          </a:p>
        </p:txBody>
      </p:sp>
      <p:sp>
        <p:nvSpPr>
          <p:cNvPr id="22" name="CuadroTexto 21">
            <a:extLst>
              <a:ext uri="{FF2B5EF4-FFF2-40B4-BE49-F238E27FC236}">
                <a16:creationId xmlns:a16="http://schemas.microsoft.com/office/drawing/2014/main" id="{45B2C6BA-7154-4E7F-4F6E-01C8CA2DF373}"/>
              </a:ext>
            </a:extLst>
          </p:cNvPr>
          <p:cNvSpPr txBox="1"/>
          <p:nvPr/>
        </p:nvSpPr>
        <p:spPr>
          <a:xfrm>
            <a:off x="942861" y="2694209"/>
            <a:ext cx="10972913"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S" b="0" i="0">
                <a:solidFill>
                  <a:srgbClr val="000000"/>
                </a:solidFill>
                <a:effectLst/>
                <a:latin typeface="Arial Nova Light" panose="020B0304020202020204" pitchFamily="34" charset="0"/>
              </a:rPr>
              <a:t>Complementariedad con los demás proyectos implementados por SWISSCONTACT aplicando los enfoques de trabajo de la organización:</a:t>
            </a:r>
          </a:p>
          <a:p>
            <a:pPr marL="1200150" lvl="2" indent="-285750">
              <a:buClr>
                <a:srgbClr val="0070C0"/>
              </a:buClr>
              <a:buFont typeface="Courier New" panose="02070309020205020404" pitchFamily="49" charset="0"/>
              <a:buChar char="o"/>
            </a:pPr>
            <a:r>
              <a:rPr lang="es-ES" b="1">
                <a:solidFill>
                  <a:srgbClr val="000000"/>
                </a:solidFill>
                <a:latin typeface="Arial Nova Light" panose="020B0304020202020204" pitchFamily="34" charset="0"/>
              </a:rPr>
              <a:t>Sistémico: </a:t>
            </a:r>
            <a:r>
              <a:rPr lang="es-ES">
                <a:solidFill>
                  <a:srgbClr val="000000"/>
                </a:solidFill>
                <a:latin typeface="Arial Nova Light" panose="020B0304020202020204" pitchFamily="34" charset="0"/>
              </a:rPr>
              <a:t>Encarar causa raíz y propiciar cambios sistémicos</a:t>
            </a:r>
          </a:p>
          <a:p>
            <a:pPr marL="1200150" lvl="2" indent="-285750">
              <a:buClr>
                <a:srgbClr val="0070C0"/>
              </a:buClr>
              <a:buFont typeface="Courier New" panose="02070309020205020404" pitchFamily="49" charset="0"/>
              <a:buChar char="o"/>
            </a:pPr>
            <a:r>
              <a:rPr lang="es-ES" b="1" i="0">
                <a:solidFill>
                  <a:srgbClr val="000000"/>
                </a:solidFill>
                <a:effectLst/>
                <a:latin typeface="Arial Nova Light" panose="020B0304020202020204" pitchFamily="34" charset="0"/>
              </a:rPr>
              <a:t>Facilitación: </a:t>
            </a:r>
            <a:r>
              <a:rPr lang="es-ES" b="0" i="0">
                <a:solidFill>
                  <a:srgbClr val="000000"/>
                </a:solidFill>
                <a:effectLst/>
                <a:latin typeface="Arial Nova Light" panose="020B0304020202020204" pitchFamily="34" charset="0"/>
              </a:rPr>
              <a:t>No reemplazar los actores existentes, fortalecerlos a través de la facilitación</a:t>
            </a:r>
          </a:p>
          <a:p>
            <a:pPr marL="1200150" lvl="2" indent="-285750">
              <a:buClr>
                <a:srgbClr val="0070C0"/>
              </a:buClr>
              <a:buFont typeface="Courier New" panose="02070309020205020404" pitchFamily="49" charset="0"/>
              <a:buChar char="o"/>
            </a:pPr>
            <a:r>
              <a:rPr lang="es-ES" b="1">
                <a:solidFill>
                  <a:srgbClr val="000000"/>
                </a:solidFill>
                <a:latin typeface="Arial Nova Light" panose="020B0304020202020204" pitchFamily="34" charset="0"/>
              </a:rPr>
              <a:t>Sostenibilidad: </a:t>
            </a:r>
            <a:r>
              <a:rPr lang="es-ES">
                <a:solidFill>
                  <a:srgbClr val="000000"/>
                </a:solidFill>
                <a:latin typeface="Arial Nova Light" panose="020B0304020202020204" pitchFamily="34" charset="0"/>
              </a:rPr>
              <a:t>Apropiación de los modelos y metodologías</a:t>
            </a:r>
          </a:p>
          <a:p>
            <a:pPr marL="1200150" lvl="2" indent="-285750">
              <a:buClr>
                <a:srgbClr val="0070C0"/>
              </a:buClr>
              <a:buFont typeface="Courier New" panose="02070309020205020404" pitchFamily="49" charset="0"/>
              <a:buChar char="o"/>
            </a:pPr>
            <a:r>
              <a:rPr lang="es-ES" b="1" i="0">
                <a:solidFill>
                  <a:srgbClr val="000000"/>
                </a:solidFill>
                <a:effectLst/>
                <a:latin typeface="Arial Nova Light" panose="020B0304020202020204" pitchFamily="34" charset="0"/>
              </a:rPr>
              <a:t>Es</a:t>
            </a:r>
            <a:r>
              <a:rPr lang="es-ES" b="1">
                <a:solidFill>
                  <a:srgbClr val="000000"/>
                </a:solidFill>
                <a:latin typeface="Arial Nova Light" panose="020B0304020202020204" pitchFamily="34" charset="0"/>
              </a:rPr>
              <a:t>calabilidad: </a:t>
            </a:r>
            <a:r>
              <a:rPr lang="es-ES">
                <a:solidFill>
                  <a:srgbClr val="000000"/>
                </a:solidFill>
                <a:latin typeface="Arial Nova Light" panose="020B0304020202020204" pitchFamily="34" charset="0"/>
              </a:rPr>
              <a:t>Expandir, multiplicar y amplificar el alcance de los proyectos</a:t>
            </a:r>
            <a:endParaRPr lang="es-ES" b="0" i="0">
              <a:solidFill>
                <a:srgbClr val="000000"/>
              </a:solidFill>
              <a:effectLst/>
              <a:latin typeface="Arial Nova Light" panose="020B0304020202020204" pitchFamily="34" charset="0"/>
            </a:endParaRPr>
          </a:p>
          <a:p>
            <a:endParaRPr lang="es-CO">
              <a:latin typeface="Arial Nova Light" panose="020B0304020202020204" pitchFamily="34" charset="0"/>
            </a:endParaRPr>
          </a:p>
        </p:txBody>
      </p:sp>
      <p:pic>
        <p:nvPicPr>
          <p:cNvPr id="24" name="Imagen 23" descr="Interfaz de usuario gráfica, Texto&#10;&#10;Descripción generada automáticamente">
            <a:extLst>
              <a:ext uri="{FF2B5EF4-FFF2-40B4-BE49-F238E27FC236}">
                <a16:creationId xmlns:a16="http://schemas.microsoft.com/office/drawing/2014/main" id="{9FA6B2C8-85DA-C71B-BF38-D63CCA165B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9205" y="1636851"/>
            <a:ext cx="2559936" cy="850265"/>
          </a:xfrm>
          <a:prstGeom prst="rect">
            <a:avLst/>
          </a:prstGeom>
        </p:spPr>
      </p:pic>
      <p:pic>
        <p:nvPicPr>
          <p:cNvPr id="28" name="Imagen 27" descr="Imagen que contiene Logotipo&#10;&#10;Descripción generada automáticamente">
            <a:extLst>
              <a:ext uri="{FF2B5EF4-FFF2-40B4-BE49-F238E27FC236}">
                <a16:creationId xmlns:a16="http://schemas.microsoft.com/office/drawing/2014/main" id="{92B23F28-EF8F-2086-8BF3-EBDEC66D0A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7192" y="1687447"/>
            <a:ext cx="2383566" cy="842582"/>
          </a:xfrm>
          <a:prstGeom prst="rect">
            <a:avLst/>
          </a:prstGeom>
        </p:spPr>
      </p:pic>
      <p:sp>
        <p:nvSpPr>
          <p:cNvPr id="30" name="CuadroTexto 29">
            <a:extLst>
              <a:ext uri="{FF2B5EF4-FFF2-40B4-BE49-F238E27FC236}">
                <a16:creationId xmlns:a16="http://schemas.microsoft.com/office/drawing/2014/main" id="{6E3E1CE8-F4D9-8AF4-F50B-97224B88F149}"/>
              </a:ext>
            </a:extLst>
          </p:cNvPr>
          <p:cNvSpPr txBox="1"/>
          <p:nvPr/>
        </p:nvSpPr>
        <p:spPr>
          <a:xfrm>
            <a:off x="942862" y="5803072"/>
            <a:ext cx="10972912" cy="923330"/>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r>
              <a:rPr lang="es-ES">
                <a:solidFill>
                  <a:srgbClr val="000000"/>
                </a:solidFill>
                <a:latin typeface="Arial Nova Light"/>
              </a:rPr>
              <a:t>Acompañamiento en </a:t>
            </a:r>
            <a:r>
              <a:rPr lang="es-ES" b="0" i="0">
                <a:solidFill>
                  <a:srgbClr val="000000"/>
                </a:solidFill>
                <a:effectLst/>
                <a:latin typeface="Arial Nova Light"/>
              </a:rPr>
              <a:t>la consolidación de concursos regionales y nacionales de calidad de cacao, incluyendo en las últimas versiones la categoría </a:t>
            </a:r>
            <a:r>
              <a:rPr lang="es-ES">
                <a:solidFill>
                  <a:srgbClr val="000000"/>
                </a:solidFill>
                <a:latin typeface="Arial Nova Light"/>
              </a:rPr>
              <a:t>especial de</a:t>
            </a:r>
            <a:r>
              <a:rPr lang="es-ES" b="0" i="0">
                <a:solidFill>
                  <a:srgbClr val="000000"/>
                </a:solidFill>
                <a:effectLst/>
                <a:latin typeface="Arial Nova Light"/>
              </a:rPr>
              <a:t> cacao inclusivo sostenible para concursos en Colombia y Latinoamérica </a:t>
            </a:r>
            <a:endParaRPr lang="es-CO">
              <a:latin typeface="Arial Nova Light"/>
            </a:endParaRPr>
          </a:p>
        </p:txBody>
      </p:sp>
      <p:pic>
        <p:nvPicPr>
          <p:cNvPr id="32" name="Imagen 31" descr="Imagen que contiene Logotipo&#10;&#10;Descripción generada automáticamente">
            <a:extLst>
              <a:ext uri="{FF2B5EF4-FFF2-40B4-BE49-F238E27FC236}">
                <a16:creationId xmlns:a16="http://schemas.microsoft.com/office/drawing/2014/main" id="{0E78B8A5-CEED-33B1-6369-95D1B075AD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059" y="4824448"/>
            <a:ext cx="2037038" cy="746208"/>
          </a:xfrm>
          <a:prstGeom prst="rect">
            <a:avLst/>
          </a:prstGeom>
        </p:spPr>
      </p:pic>
      <p:pic>
        <p:nvPicPr>
          <p:cNvPr id="3" name="object 6">
            <a:extLst>
              <a:ext uri="{FF2B5EF4-FFF2-40B4-BE49-F238E27FC236}">
                <a16:creationId xmlns:a16="http://schemas.microsoft.com/office/drawing/2014/main" id="{7192992F-C70C-495D-023B-3A030910ED9F}"/>
              </a:ext>
            </a:extLst>
          </p:cNvPr>
          <p:cNvPicPr/>
          <p:nvPr/>
        </p:nvPicPr>
        <p:blipFill rotWithShape="1">
          <a:blip r:embed="rId6" cstate="print"/>
          <a:srcRect l="23922" t="28615" r="22564" b="19296"/>
          <a:stretch/>
        </p:blipFill>
        <p:spPr>
          <a:xfrm>
            <a:off x="-942862" y="1904740"/>
            <a:ext cx="1885724" cy="3048519"/>
          </a:xfrm>
          <a:prstGeom prst="rect">
            <a:avLst/>
          </a:prstGeom>
        </p:spPr>
      </p:pic>
      <p:grpSp>
        <p:nvGrpSpPr>
          <p:cNvPr id="4" name="Grupo 3">
            <a:extLst>
              <a:ext uri="{FF2B5EF4-FFF2-40B4-BE49-F238E27FC236}">
                <a16:creationId xmlns:a16="http://schemas.microsoft.com/office/drawing/2014/main" id="{18D5DC41-98CE-4BB9-D0FC-92CF06261379}"/>
              </a:ext>
            </a:extLst>
          </p:cNvPr>
          <p:cNvGrpSpPr/>
          <p:nvPr/>
        </p:nvGrpSpPr>
        <p:grpSpPr>
          <a:xfrm>
            <a:off x="-48661" y="-973"/>
            <a:ext cx="9791707" cy="1086464"/>
            <a:chOff x="0" y="0"/>
            <a:chExt cx="9540333" cy="1288348"/>
          </a:xfrm>
        </p:grpSpPr>
        <p:sp>
          <p:nvSpPr>
            <p:cNvPr id="5" name="Rectángulo 4">
              <a:extLst>
                <a:ext uri="{FF2B5EF4-FFF2-40B4-BE49-F238E27FC236}">
                  <a16:creationId xmlns:a16="http://schemas.microsoft.com/office/drawing/2014/main" id="{D372BBEF-C4C5-BF96-89C9-6BAE8900D37F}"/>
                </a:ext>
              </a:extLst>
            </p:cNvPr>
            <p:cNvSpPr/>
            <p:nvPr/>
          </p:nvSpPr>
          <p:spPr>
            <a:xfrm>
              <a:off x="0" y="0"/>
              <a:ext cx="9540333" cy="1288348"/>
            </a:xfrm>
            <a:prstGeom prst="rect">
              <a:avLst/>
            </a:prstGeom>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sp>
        <p:sp>
          <p:nvSpPr>
            <p:cNvPr id="6" name="CuadroTexto 5">
              <a:extLst>
                <a:ext uri="{FF2B5EF4-FFF2-40B4-BE49-F238E27FC236}">
                  <a16:creationId xmlns:a16="http://schemas.microsoft.com/office/drawing/2014/main" id="{5A743CDD-F293-5121-1886-3EB2611D285D}"/>
                </a:ext>
              </a:extLst>
            </p:cNvPr>
            <p:cNvSpPr txBox="1"/>
            <p:nvPr/>
          </p:nvSpPr>
          <p:spPr>
            <a:xfrm>
              <a:off x="0" y="0"/>
              <a:ext cx="9540333" cy="1288348"/>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a:latin typeface="Arial Nova Light" panose="020B0304020202020204" pitchFamily="34" charset="0"/>
                </a:rPr>
                <a:t>Sinergias entre actores clave y promoción iniciativas producción y comercialización cacao sostenibles, CFA orgánicos y de comercio justo</a:t>
              </a:r>
            </a:p>
          </p:txBody>
        </p:sp>
      </p:grpSp>
      <p:pic>
        <p:nvPicPr>
          <p:cNvPr id="10" name="Imagen 9" descr="Logotipo&#10;&#10;Descripción generada automáticamente">
            <a:extLst>
              <a:ext uri="{FF2B5EF4-FFF2-40B4-BE49-F238E27FC236}">
                <a16:creationId xmlns:a16="http://schemas.microsoft.com/office/drawing/2014/main" id="{0BAF61FC-5E9C-24CE-619F-634EC535A08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88979" y="4389033"/>
            <a:ext cx="1443096" cy="1332953"/>
          </a:xfrm>
          <a:prstGeom prst="rect">
            <a:avLst/>
          </a:prstGeom>
        </p:spPr>
      </p:pic>
      <p:pic>
        <p:nvPicPr>
          <p:cNvPr id="7" name="Imagen 6">
            <a:extLst>
              <a:ext uri="{FF2B5EF4-FFF2-40B4-BE49-F238E27FC236}">
                <a16:creationId xmlns:a16="http://schemas.microsoft.com/office/drawing/2014/main" id="{502E177C-6EF9-572A-FC61-54CB97D405B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65392" y="4411314"/>
            <a:ext cx="1846910" cy="1302935"/>
          </a:xfrm>
          <a:prstGeom prst="rect">
            <a:avLst/>
          </a:prstGeom>
        </p:spPr>
      </p:pic>
      <p:pic>
        <p:nvPicPr>
          <p:cNvPr id="9" name="Imagen 8" descr="Diagrama&#10;&#10;Descripción generada automáticamente">
            <a:extLst>
              <a:ext uri="{FF2B5EF4-FFF2-40B4-BE49-F238E27FC236}">
                <a16:creationId xmlns:a16="http://schemas.microsoft.com/office/drawing/2014/main" id="{7182B1C1-4B2E-0210-9611-9C0B6195507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02097" y="4285267"/>
            <a:ext cx="1010887" cy="1545920"/>
          </a:xfrm>
          <a:prstGeom prst="rect">
            <a:avLst/>
          </a:prstGeom>
        </p:spPr>
      </p:pic>
      <p:pic>
        <p:nvPicPr>
          <p:cNvPr id="12" name="Imagen 11" descr="Logotipo, nombre de la empresa&#10;&#10;Descripción generada automáticamente">
            <a:extLst>
              <a:ext uri="{FF2B5EF4-FFF2-40B4-BE49-F238E27FC236}">
                <a16:creationId xmlns:a16="http://schemas.microsoft.com/office/drawing/2014/main" id="{48982388-DC2B-7497-65E4-4B4E7EF6A40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06819" y="4450335"/>
            <a:ext cx="1332953" cy="1332953"/>
          </a:xfrm>
          <a:prstGeom prst="rect">
            <a:avLst/>
          </a:prstGeom>
        </p:spPr>
      </p:pic>
      <p:pic>
        <p:nvPicPr>
          <p:cNvPr id="8" name="Imagen 1" descr="Imagen que contiene Logotipo&#10;&#10;Descripción generada automáticamente">
            <a:extLst>
              <a:ext uri="{FF2B5EF4-FFF2-40B4-BE49-F238E27FC236}">
                <a16:creationId xmlns:a16="http://schemas.microsoft.com/office/drawing/2014/main" id="{0DAF93C1-CC0A-435A-E283-5EC683B191C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37517" y="159774"/>
            <a:ext cx="1259975" cy="764970"/>
          </a:xfrm>
          <a:prstGeom prst="rect">
            <a:avLst/>
          </a:prstGeom>
        </p:spPr>
      </p:pic>
      <p:pic>
        <p:nvPicPr>
          <p:cNvPr id="13" name="object 5">
            <a:extLst>
              <a:ext uri="{FF2B5EF4-FFF2-40B4-BE49-F238E27FC236}">
                <a16:creationId xmlns:a16="http://schemas.microsoft.com/office/drawing/2014/main" id="{997DC7C3-9B3C-1482-EB4F-649EC0ED53E8}"/>
              </a:ext>
            </a:extLst>
          </p:cNvPr>
          <p:cNvPicPr/>
          <p:nvPr/>
        </p:nvPicPr>
        <p:blipFill>
          <a:blip r:embed="rId12" cstate="print"/>
          <a:stretch>
            <a:fillRect/>
          </a:stretch>
        </p:blipFill>
        <p:spPr>
          <a:xfrm>
            <a:off x="10962900" y="317621"/>
            <a:ext cx="1074564" cy="338460"/>
          </a:xfrm>
          <a:prstGeom prst="rect">
            <a:avLst/>
          </a:prstGeom>
        </p:spPr>
      </p:pic>
      <p:pic>
        <p:nvPicPr>
          <p:cNvPr id="2" name="Imagen 1" descr="Imagen que contiene dibujo, alimentos, tabla&#10;&#10;Descripción generada automáticamente">
            <a:extLst>
              <a:ext uri="{FF2B5EF4-FFF2-40B4-BE49-F238E27FC236}">
                <a16:creationId xmlns:a16="http://schemas.microsoft.com/office/drawing/2014/main" id="{5CC6D9DE-93EE-ABA4-18DB-49990DB9461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99643" y="1762544"/>
            <a:ext cx="1421958" cy="565725"/>
          </a:xfrm>
          <a:prstGeom prst="rect">
            <a:avLst/>
          </a:prstGeom>
        </p:spPr>
      </p:pic>
      <p:pic>
        <p:nvPicPr>
          <p:cNvPr id="11" name="Imagen 10">
            <a:extLst>
              <a:ext uri="{FF2B5EF4-FFF2-40B4-BE49-F238E27FC236}">
                <a16:creationId xmlns:a16="http://schemas.microsoft.com/office/drawing/2014/main" id="{4DC6DF12-1CF8-F4B0-5249-7222CCB76060}"/>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1170987" y="1568522"/>
            <a:ext cx="892164" cy="918594"/>
          </a:xfrm>
          <a:prstGeom prst="rect">
            <a:avLst/>
          </a:prstGeom>
          <a:noFill/>
          <a:ln>
            <a:noFill/>
          </a:ln>
        </p:spPr>
      </p:pic>
      <p:pic>
        <p:nvPicPr>
          <p:cNvPr id="15" name="Picture 3">
            <a:extLst>
              <a:ext uri="{FF2B5EF4-FFF2-40B4-BE49-F238E27FC236}">
                <a16:creationId xmlns:a16="http://schemas.microsoft.com/office/drawing/2014/main" id="{2E9D2E0D-027A-CC0D-8193-F9CE9A4EB6A1}"/>
              </a:ext>
            </a:extLst>
          </p:cNvPr>
          <p:cNvPicPr/>
          <p:nvPr/>
        </p:nvPicPr>
        <p:blipFill>
          <a:blip r:embed="rId15">
            <a:extLst>
              <a:ext uri="{28A0092B-C50C-407E-A947-70E740481C1C}">
                <a14:useLocalDpi xmlns:a14="http://schemas.microsoft.com/office/drawing/2010/main" val="0"/>
              </a:ext>
            </a:extLst>
          </a:blip>
          <a:srcRect/>
          <a:stretch>
            <a:fillRect/>
          </a:stretch>
        </p:blipFill>
        <p:spPr bwMode="auto">
          <a:xfrm>
            <a:off x="2833632" y="1817729"/>
            <a:ext cx="1287145" cy="510540"/>
          </a:xfrm>
          <a:prstGeom prst="rect">
            <a:avLst/>
          </a:prstGeom>
          <a:noFill/>
        </p:spPr>
      </p:pic>
      <p:sp>
        <p:nvSpPr>
          <p:cNvPr id="16" name="Rectángulo 15">
            <a:extLst>
              <a:ext uri="{FF2B5EF4-FFF2-40B4-BE49-F238E27FC236}">
                <a16:creationId xmlns:a16="http://schemas.microsoft.com/office/drawing/2014/main" id="{2197D408-0D14-0A65-583C-EDDCF1E9134A}"/>
              </a:ext>
            </a:extLst>
          </p:cNvPr>
          <p:cNvSpPr/>
          <p:nvPr/>
        </p:nvSpPr>
        <p:spPr>
          <a:xfrm>
            <a:off x="808383" y="1311965"/>
            <a:ext cx="11229081" cy="1261301"/>
          </a:xfrm>
          <a:prstGeom prst="rect">
            <a:avLst/>
          </a:prstGeom>
          <a:noFill/>
          <a:ln w="5715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adroTexto 17">
            <a:extLst>
              <a:ext uri="{FF2B5EF4-FFF2-40B4-BE49-F238E27FC236}">
                <a16:creationId xmlns:a16="http://schemas.microsoft.com/office/drawing/2014/main" id="{843BFADF-6E60-FE0C-6A3F-7269EF7BEB66}"/>
              </a:ext>
            </a:extLst>
          </p:cNvPr>
          <p:cNvSpPr txBox="1"/>
          <p:nvPr/>
        </p:nvSpPr>
        <p:spPr>
          <a:xfrm>
            <a:off x="2181117" y="1671188"/>
            <a:ext cx="561372" cy="769441"/>
          </a:xfrm>
          <a:prstGeom prst="rect">
            <a:avLst/>
          </a:prstGeom>
          <a:noFill/>
        </p:spPr>
        <p:txBody>
          <a:bodyPr wrap="none" rtlCol="0">
            <a:spAutoFit/>
          </a:bodyPr>
          <a:lstStyle/>
          <a:p>
            <a:r>
              <a:rPr lang="en-US" sz="4400" b="1">
                <a:solidFill>
                  <a:srgbClr val="572504"/>
                </a:solidFill>
                <a:latin typeface="Bodoni MT Black" panose="02070A03080606020203" pitchFamily="18" charset="0"/>
              </a:rPr>
              <a:t>+</a:t>
            </a:r>
          </a:p>
        </p:txBody>
      </p:sp>
      <p:sp>
        <p:nvSpPr>
          <p:cNvPr id="19" name="CuadroTexto 18">
            <a:extLst>
              <a:ext uri="{FF2B5EF4-FFF2-40B4-BE49-F238E27FC236}">
                <a16:creationId xmlns:a16="http://schemas.microsoft.com/office/drawing/2014/main" id="{030534F1-2213-3E8E-E7EE-56F5E77AD81E}"/>
              </a:ext>
            </a:extLst>
          </p:cNvPr>
          <p:cNvSpPr txBox="1"/>
          <p:nvPr/>
        </p:nvSpPr>
        <p:spPr>
          <a:xfrm>
            <a:off x="4268333" y="1730823"/>
            <a:ext cx="561372" cy="769441"/>
          </a:xfrm>
          <a:prstGeom prst="rect">
            <a:avLst/>
          </a:prstGeom>
          <a:noFill/>
        </p:spPr>
        <p:txBody>
          <a:bodyPr wrap="none" rtlCol="0">
            <a:spAutoFit/>
          </a:bodyPr>
          <a:lstStyle/>
          <a:p>
            <a:r>
              <a:rPr lang="en-US" sz="4400" b="1">
                <a:solidFill>
                  <a:srgbClr val="572504"/>
                </a:solidFill>
                <a:latin typeface="Bodoni MT Black" panose="02070A03080606020203" pitchFamily="18" charset="0"/>
              </a:rPr>
              <a:t>+</a:t>
            </a:r>
          </a:p>
        </p:txBody>
      </p:sp>
      <p:sp>
        <p:nvSpPr>
          <p:cNvPr id="20" name="CuadroTexto 19">
            <a:extLst>
              <a:ext uri="{FF2B5EF4-FFF2-40B4-BE49-F238E27FC236}">
                <a16:creationId xmlns:a16="http://schemas.microsoft.com/office/drawing/2014/main" id="{08EDC8FF-00B5-1825-1C99-2F244E1A69D5}"/>
              </a:ext>
            </a:extLst>
          </p:cNvPr>
          <p:cNvSpPr txBox="1"/>
          <p:nvPr/>
        </p:nvSpPr>
        <p:spPr>
          <a:xfrm>
            <a:off x="7316341" y="1677815"/>
            <a:ext cx="561372" cy="769441"/>
          </a:xfrm>
          <a:prstGeom prst="rect">
            <a:avLst/>
          </a:prstGeom>
          <a:noFill/>
        </p:spPr>
        <p:txBody>
          <a:bodyPr wrap="none" rtlCol="0">
            <a:spAutoFit/>
          </a:bodyPr>
          <a:lstStyle/>
          <a:p>
            <a:r>
              <a:rPr lang="en-US" sz="4400" b="1">
                <a:solidFill>
                  <a:srgbClr val="572504"/>
                </a:solidFill>
                <a:latin typeface="Bodoni MT Black" panose="02070A03080606020203" pitchFamily="18" charset="0"/>
              </a:rPr>
              <a:t>+</a:t>
            </a:r>
          </a:p>
        </p:txBody>
      </p:sp>
      <p:sp>
        <p:nvSpPr>
          <p:cNvPr id="21" name="CuadroTexto 20">
            <a:extLst>
              <a:ext uri="{FF2B5EF4-FFF2-40B4-BE49-F238E27FC236}">
                <a16:creationId xmlns:a16="http://schemas.microsoft.com/office/drawing/2014/main" id="{15926591-9CCB-7A08-5F66-9426194EE584}"/>
              </a:ext>
            </a:extLst>
          </p:cNvPr>
          <p:cNvSpPr txBox="1"/>
          <p:nvPr/>
        </p:nvSpPr>
        <p:spPr>
          <a:xfrm>
            <a:off x="10245076" y="1730824"/>
            <a:ext cx="561372" cy="769441"/>
          </a:xfrm>
          <a:prstGeom prst="rect">
            <a:avLst/>
          </a:prstGeom>
          <a:noFill/>
        </p:spPr>
        <p:txBody>
          <a:bodyPr wrap="none" rtlCol="0">
            <a:spAutoFit/>
          </a:bodyPr>
          <a:lstStyle/>
          <a:p>
            <a:r>
              <a:rPr lang="en-US" sz="4400" b="1">
                <a:solidFill>
                  <a:srgbClr val="572504"/>
                </a:solidFill>
                <a:latin typeface="Bodoni MT Black" panose="02070A03080606020203" pitchFamily="18" charset="0"/>
              </a:rPr>
              <a:t>+</a:t>
            </a:r>
          </a:p>
        </p:txBody>
      </p:sp>
    </p:spTree>
    <p:extLst>
      <p:ext uri="{BB962C8B-B14F-4D97-AF65-F5344CB8AC3E}">
        <p14:creationId xmlns:p14="http://schemas.microsoft.com/office/powerpoint/2010/main" val="2040061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Imagen que contiene exterior, comida, sostener, hombre&#10;&#10;Descripción generada automáticamente">
            <a:extLst>
              <a:ext uri="{FF2B5EF4-FFF2-40B4-BE49-F238E27FC236}">
                <a16:creationId xmlns:a16="http://schemas.microsoft.com/office/drawing/2014/main" id="{F4F63F71-9AE8-9558-5884-5B0917A580F1}"/>
              </a:ext>
            </a:extLst>
          </p:cNvPr>
          <p:cNvPicPr>
            <a:picLocks noChangeAspect="1"/>
          </p:cNvPicPr>
          <p:nvPr/>
        </p:nvPicPr>
        <p:blipFill rotWithShape="1">
          <a:blip r:embed="rId2">
            <a:extLst>
              <a:ext uri="{28A0092B-C50C-407E-A947-70E740481C1C}">
                <a14:useLocalDpi xmlns:a14="http://schemas.microsoft.com/office/drawing/2010/main" val="0"/>
              </a:ext>
            </a:extLst>
          </a:blip>
          <a:srcRect l="-537" t="12534" r="444" b="12534"/>
          <a:stretch/>
        </p:blipFill>
        <p:spPr>
          <a:xfrm>
            <a:off x="-209550" y="-1"/>
            <a:ext cx="12401550" cy="6969401"/>
          </a:xfrm>
          <a:prstGeom prst="rect">
            <a:avLst/>
          </a:prstGeom>
        </p:spPr>
      </p:pic>
      <p:sp>
        <p:nvSpPr>
          <p:cNvPr id="7" name="object 3">
            <a:extLst>
              <a:ext uri="{FF2B5EF4-FFF2-40B4-BE49-F238E27FC236}">
                <a16:creationId xmlns:a16="http://schemas.microsoft.com/office/drawing/2014/main" id="{DDC908A8-6C9B-6E13-11FE-81C3F3C908D7}"/>
              </a:ext>
            </a:extLst>
          </p:cNvPr>
          <p:cNvSpPr/>
          <p:nvPr/>
        </p:nvSpPr>
        <p:spPr>
          <a:xfrm>
            <a:off x="-98937" y="1106129"/>
            <a:ext cx="12401550" cy="6969400"/>
          </a:xfrm>
          <a:custGeom>
            <a:avLst/>
            <a:gdLst/>
            <a:ahLst/>
            <a:cxnLst/>
            <a:rect l="l" t="t" r="r" b="b"/>
            <a:pathLst>
              <a:path w="12192000" h="5499100">
                <a:moveTo>
                  <a:pt x="12191999" y="0"/>
                </a:moveTo>
                <a:lnTo>
                  <a:pt x="0" y="0"/>
                </a:lnTo>
                <a:lnTo>
                  <a:pt x="0" y="5498590"/>
                </a:lnTo>
                <a:lnTo>
                  <a:pt x="12191999" y="5498590"/>
                </a:lnTo>
                <a:lnTo>
                  <a:pt x="12191999" y="0"/>
                </a:lnTo>
                <a:close/>
              </a:path>
            </a:pathLst>
          </a:custGeom>
          <a:solidFill>
            <a:srgbClr val="ACB6BB">
              <a:alpha val="19999"/>
            </a:srgbClr>
          </a:solidFill>
        </p:spPr>
        <p:txBody>
          <a:bodyPr wrap="square" lIns="0" tIns="0" rIns="0" bIns="0" rtlCol="0"/>
          <a:lstStyle/>
          <a:p>
            <a:endParaRPr/>
          </a:p>
        </p:txBody>
      </p:sp>
      <p:sp>
        <p:nvSpPr>
          <p:cNvPr id="3" name="object 3"/>
          <p:cNvSpPr txBox="1">
            <a:spLocks noGrp="1"/>
          </p:cNvSpPr>
          <p:nvPr>
            <p:ph type="title"/>
          </p:nvPr>
        </p:nvSpPr>
        <p:spPr>
          <a:xfrm>
            <a:off x="1990762" y="3145268"/>
            <a:ext cx="4667334" cy="567463"/>
          </a:xfrm>
          <a:prstGeom prst="rect">
            <a:avLst/>
          </a:prstGeom>
        </p:spPr>
        <p:txBody>
          <a:bodyPr vert="horz" wrap="square" lIns="0" tIns="13335" rIns="0" bIns="0" rtlCol="0">
            <a:spAutoFit/>
          </a:bodyPr>
          <a:lstStyle/>
          <a:p>
            <a:pPr marL="12700">
              <a:lnSpc>
                <a:spcPct val="100000"/>
              </a:lnSpc>
              <a:spcBef>
                <a:spcPts val="105"/>
              </a:spcBef>
            </a:pPr>
            <a:r>
              <a:rPr sz="3600" i="1" spc="-10" err="1"/>
              <a:t>Creamos</a:t>
            </a:r>
            <a:r>
              <a:rPr sz="3600" i="1"/>
              <a:t> </a:t>
            </a:r>
            <a:r>
              <a:rPr lang="es-CO" sz="3600" i="1" spc="-5"/>
              <a:t>O</a:t>
            </a:r>
            <a:r>
              <a:rPr sz="3600" i="1" spc="-5" err="1"/>
              <a:t>portunidades</a:t>
            </a:r>
            <a:endParaRPr sz="3600" i="1" spc="-5"/>
          </a:p>
        </p:txBody>
      </p:sp>
      <p:sp>
        <p:nvSpPr>
          <p:cNvPr id="5" name="object 5"/>
          <p:cNvSpPr/>
          <p:nvPr/>
        </p:nvSpPr>
        <p:spPr>
          <a:xfrm>
            <a:off x="1340296" y="674174"/>
            <a:ext cx="5827600" cy="4731064"/>
          </a:xfrm>
          <a:custGeom>
            <a:avLst/>
            <a:gdLst/>
            <a:ahLst/>
            <a:cxnLst/>
            <a:rect l="l" t="t" r="r" b="b"/>
            <a:pathLst>
              <a:path w="6803390" h="5815965">
                <a:moveTo>
                  <a:pt x="0" y="3401568"/>
                </a:moveTo>
                <a:lnTo>
                  <a:pt x="338" y="3353063"/>
                </a:lnTo>
                <a:lnTo>
                  <a:pt x="1352" y="3304722"/>
                </a:lnTo>
                <a:lnTo>
                  <a:pt x="3035" y="3256549"/>
                </a:lnTo>
                <a:lnTo>
                  <a:pt x="5384" y="3208548"/>
                </a:lnTo>
                <a:lnTo>
                  <a:pt x="8395" y="3160723"/>
                </a:lnTo>
                <a:lnTo>
                  <a:pt x="12062" y="3113079"/>
                </a:lnTo>
                <a:lnTo>
                  <a:pt x="16381" y="3065620"/>
                </a:lnTo>
                <a:lnTo>
                  <a:pt x="21348" y="3018352"/>
                </a:lnTo>
                <a:lnTo>
                  <a:pt x="26958" y="2971278"/>
                </a:lnTo>
                <a:lnTo>
                  <a:pt x="33206" y="2924403"/>
                </a:lnTo>
                <a:lnTo>
                  <a:pt x="40089" y="2877731"/>
                </a:lnTo>
                <a:lnTo>
                  <a:pt x="47602" y="2831267"/>
                </a:lnTo>
                <a:lnTo>
                  <a:pt x="55740" y="2785016"/>
                </a:lnTo>
                <a:lnTo>
                  <a:pt x="64499" y="2738982"/>
                </a:lnTo>
                <a:lnTo>
                  <a:pt x="73874" y="2693169"/>
                </a:lnTo>
                <a:lnTo>
                  <a:pt x="83860" y="2647582"/>
                </a:lnTo>
                <a:lnTo>
                  <a:pt x="94454" y="2602225"/>
                </a:lnTo>
                <a:lnTo>
                  <a:pt x="105651" y="2557103"/>
                </a:lnTo>
                <a:lnTo>
                  <a:pt x="117446" y="2512220"/>
                </a:lnTo>
                <a:lnTo>
                  <a:pt x="129835" y="2467582"/>
                </a:lnTo>
                <a:lnTo>
                  <a:pt x="142814" y="2423191"/>
                </a:lnTo>
                <a:lnTo>
                  <a:pt x="156377" y="2379053"/>
                </a:lnTo>
                <a:lnTo>
                  <a:pt x="170521" y="2335173"/>
                </a:lnTo>
                <a:lnTo>
                  <a:pt x="185240" y="2291554"/>
                </a:lnTo>
                <a:lnTo>
                  <a:pt x="200531" y="2248202"/>
                </a:lnTo>
                <a:lnTo>
                  <a:pt x="216389" y="2205120"/>
                </a:lnTo>
                <a:lnTo>
                  <a:pt x="232809" y="2162314"/>
                </a:lnTo>
                <a:lnTo>
                  <a:pt x="249787" y="2119787"/>
                </a:lnTo>
                <a:lnTo>
                  <a:pt x="267319" y="2077545"/>
                </a:lnTo>
                <a:lnTo>
                  <a:pt x="285399" y="2035591"/>
                </a:lnTo>
                <a:lnTo>
                  <a:pt x="304024" y="1993931"/>
                </a:lnTo>
                <a:lnTo>
                  <a:pt x="323189" y="1952568"/>
                </a:lnTo>
                <a:lnTo>
                  <a:pt x="342890" y="1911507"/>
                </a:lnTo>
                <a:lnTo>
                  <a:pt x="363121" y="1870753"/>
                </a:lnTo>
                <a:lnTo>
                  <a:pt x="383879" y="1830310"/>
                </a:lnTo>
                <a:lnTo>
                  <a:pt x="405159" y="1790182"/>
                </a:lnTo>
                <a:lnTo>
                  <a:pt x="426957" y="1750375"/>
                </a:lnTo>
                <a:lnTo>
                  <a:pt x="449268" y="1710893"/>
                </a:lnTo>
                <a:lnTo>
                  <a:pt x="472087" y="1671739"/>
                </a:lnTo>
                <a:lnTo>
                  <a:pt x="495410" y="1632919"/>
                </a:lnTo>
                <a:lnTo>
                  <a:pt x="519233" y="1594437"/>
                </a:lnTo>
                <a:lnTo>
                  <a:pt x="543551" y="1556298"/>
                </a:lnTo>
                <a:lnTo>
                  <a:pt x="568360" y="1518505"/>
                </a:lnTo>
                <a:lnTo>
                  <a:pt x="593655" y="1481064"/>
                </a:lnTo>
                <a:lnTo>
                  <a:pt x="619432" y="1443979"/>
                </a:lnTo>
                <a:lnTo>
                  <a:pt x="645685" y="1407255"/>
                </a:lnTo>
                <a:lnTo>
                  <a:pt x="672412" y="1370896"/>
                </a:lnTo>
                <a:lnTo>
                  <a:pt x="699606" y="1334906"/>
                </a:lnTo>
                <a:lnTo>
                  <a:pt x="727264" y="1299290"/>
                </a:lnTo>
                <a:lnTo>
                  <a:pt x="755382" y="1264052"/>
                </a:lnTo>
                <a:lnTo>
                  <a:pt x="783954" y="1229198"/>
                </a:lnTo>
                <a:lnTo>
                  <a:pt x="812976" y="1194731"/>
                </a:lnTo>
                <a:lnTo>
                  <a:pt x="842444" y="1160655"/>
                </a:lnTo>
                <a:lnTo>
                  <a:pt x="872354" y="1126976"/>
                </a:lnTo>
                <a:lnTo>
                  <a:pt x="902700" y="1093698"/>
                </a:lnTo>
                <a:lnTo>
                  <a:pt x="933479" y="1060826"/>
                </a:lnTo>
                <a:lnTo>
                  <a:pt x="964685" y="1028363"/>
                </a:lnTo>
                <a:lnTo>
                  <a:pt x="996314" y="996315"/>
                </a:lnTo>
                <a:lnTo>
                  <a:pt x="1028363" y="964685"/>
                </a:lnTo>
                <a:lnTo>
                  <a:pt x="1060826" y="933479"/>
                </a:lnTo>
                <a:lnTo>
                  <a:pt x="1093698" y="902700"/>
                </a:lnTo>
                <a:lnTo>
                  <a:pt x="1126976" y="872354"/>
                </a:lnTo>
                <a:lnTo>
                  <a:pt x="1160655" y="842444"/>
                </a:lnTo>
                <a:lnTo>
                  <a:pt x="1194731" y="812976"/>
                </a:lnTo>
                <a:lnTo>
                  <a:pt x="1229198" y="783954"/>
                </a:lnTo>
                <a:lnTo>
                  <a:pt x="1264052" y="755382"/>
                </a:lnTo>
                <a:lnTo>
                  <a:pt x="1299290" y="727264"/>
                </a:lnTo>
                <a:lnTo>
                  <a:pt x="1334906" y="699606"/>
                </a:lnTo>
                <a:lnTo>
                  <a:pt x="1370896" y="672412"/>
                </a:lnTo>
                <a:lnTo>
                  <a:pt x="1407255" y="645685"/>
                </a:lnTo>
                <a:lnTo>
                  <a:pt x="1443979" y="619432"/>
                </a:lnTo>
                <a:lnTo>
                  <a:pt x="1481064" y="593655"/>
                </a:lnTo>
                <a:lnTo>
                  <a:pt x="1518505" y="568360"/>
                </a:lnTo>
                <a:lnTo>
                  <a:pt x="1556298" y="543551"/>
                </a:lnTo>
                <a:lnTo>
                  <a:pt x="1594437" y="519233"/>
                </a:lnTo>
                <a:lnTo>
                  <a:pt x="1632919" y="495410"/>
                </a:lnTo>
                <a:lnTo>
                  <a:pt x="1671739" y="472087"/>
                </a:lnTo>
                <a:lnTo>
                  <a:pt x="1710893" y="449268"/>
                </a:lnTo>
                <a:lnTo>
                  <a:pt x="1750375" y="426957"/>
                </a:lnTo>
                <a:lnTo>
                  <a:pt x="1790182" y="405159"/>
                </a:lnTo>
                <a:lnTo>
                  <a:pt x="1830310" y="383879"/>
                </a:lnTo>
                <a:lnTo>
                  <a:pt x="1870753" y="363121"/>
                </a:lnTo>
                <a:lnTo>
                  <a:pt x="1911507" y="342890"/>
                </a:lnTo>
                <a:lnTo>
                  <a:pt x="1952568" y="323189"/>
                </a:lnTo>
                <a:lnTo>
                  <a:pt x="1993931" y="304024"/>
                </a:lnTo>
                <a:lnTo>
                  <a:pt x="2035591" y="285399"/>
                </a:lnTo>
                <a:lnTo>
                  <a:pt x="2077545" y="267319"/>
                </a:lnTo>
                <a:lnTo>
                  <a:pt x="2119787" y="249787"/>
                </a:lnTo>
                <a:lnTo>
                  <a:pt x="2162314" y="232809"/>
                </a:lnTo>
                <a:lnTo>
                  <a:pt x="2205120" y="216389"/>
                </a:lnTo>
                <a:lnTo>
                  <a:pt x="2248202" y="200531"/>
                </a:lnTo>
                <a:lnTo>
                  <a:pt x="2291554" y="185240"/>
                </a:lnTo>
                <a:lnTo>
                  <a:pt x="2335173" y="170521"/>
                </a:lnTo>
                <a:lnTo>
                  <a:pt x="2379053" y="156377"/>
                </a:lnTo>
                <a:lnTo>
                  <a:pt x="2423191" y="142814"/>
                </a:lnTo>
                <a:lnTo>
                  <a:pt x="2467582" y="129835"/>
                </a:lnTo>
                <a:lnTo>
                  <a:pt x="2512220" y="117446"/>
                </a:lnTo>
                <a:lnTo>
                  <a:pt x="2557103" y="105651"/>
                </a:lnTo>
                <a:lnTo>
                  <a:pt x="2602225" y="94454"/>
                </a:lnTo>
                <a:lnTo>
                  <a:pt x="2647582" y="83860"/>
                </a:lnTo>
                <a:lnTo>
                  <a:pt x="2693169" y="73874"/>
                </a:lnTo>
                <a:lnTo>
                  <a:pt x="2738982" y="64499"/>
                </a:lnTo>
                <a:lnTo>
                  <a:pt x="2785016" y="55740"/>
                </a:lnTo>
                <a:lnTo>
                  <a:pt x="2831267" y="47602"/>
                </a:lnTo>
                <a:lnTo>
                  <a:pt x="2877731" y="40089"/>
                </a:lnTo>
                <a:lnTo>
                  <a:pt x="2924403" y="33206"/>
                </a:lnTo>
                <a:lnTo>
                  <a:pt x="2971278" y="26958"/>
                </a:lnTo>
                <a:lnTo>
                  <a:pt x="3018352" y="21348"/>
                </a:lnTo>
                <a:lnTo>
                  <a:pt x="3065620" y="16381"/>
                </a:lnTo>
                <a:lnTo>
                  <a:pt x="3113079" y="12062"/>
                </a:lnTo>
                <a:lnTo>
                  <a:pt x="3160723" y="8395"/>
                </a:lnTo>
                <a:lnTo>
                  <a:pt x="3208548" y="5384"/>
                </a:lnTo>
                <a:lnTo>
                  <a:pt x="3256549" y="3035"/>
                </a:lnTo>
                <a:lnTo>
                  <a:pt x="3304722" y="1352"/>
                </a:lnTo>
                <a:lnTo>
                  <a:pt x="3353063" y="338"/>
                </a:lnTo>
                <a:lnTo>
                  <a:pt x="3401568" y="0"/>
                </a:lnTo>
                <a:lnTo>
                  <a:pt x="3450072" y="338"/>
                </a:lnTo>
                <a:lnTo>
                  <a:pt x="3498413" y="1352"/>
                </a:lnTo>
                <a:lnTo>
                  <a:pt x="3546586" y="3035"/>
                </a:lnTo>
                <a:lnTo>
                  <a:pt x="3594587" y="5384"/>
                </a:lnTo>
                <a:lnTo>
                  <a:pt x="3642412" y="8395"/>
                </a:lnTo>
                <a:lnTo>
                  <a:pt x="3690056" y="12062"/>
                </a:lnTo>
                <a:lnTo>
                  <a:pt x="3737515" y="16381"/>
                </a:lnTo>
                <a:lnTo>
                  <a:pt x="3784783" y="21348"/>
                </a:lnTo>
                <a:lnTo>
                  <a:pt x="3831857" y="26958"/>
                </a:lnTo>
                <a:lnTo>
                  <a:pt x="3878732" y="33206"/>
                </a:lnTo>
                <a:lnTo>
                  <a:pt x="3925404" y="40089"/>
                </a:lnTo>
                <a:lnTo>
                  <a:pt x="3971868" y="47602"/>
                </a:lnTo>
                <a:lnTo>
                  <a:pt x="4018119" y="55740"/>
                </a:lnTo>
                <a:lnTo>
                  <a:pt x="4064153" y="64499"/>
                </a:lnTo>
                <a:lnTo>
                  <a:pt x="4109966" y="73874"/>
                </a:lnTo>
                <a:lnTo>
                  <a:pt x="4155553" y="83860"/>
                </a:lnTo>
                <a:lnTo>
                  <a:pt x="4200910" y="94454"/>
                </a:lnTo>
                <a:lnTo>
                  <a:pt x="4246032" y="105651"/>
                </a:lnTo>
                <a:lnTo>
                  <a:pt x="4290915" y="117446"/>
                </a:lnTo>
                <a:lnTo>
                  <a:pt x="4335553" y="129835"/>
                </a:lnTo>
                <a:lnTo>
                  <a:pt x="4379944" y="142814"/>
                </a:lnTo>
                <a:lnTo>
                  <a:pt x="4424082" y="156377"/>
                </a:lnTo>
                <a:lnTo>
                  <a:pt x="4467962" y="170521"/>
                </a:lnTo>
                <a:lnTo>
                  <a:pt x="4511581" y="185240"/>
                </a:lnTo>
                <a:lnTo>
                  <a:pt x="4554933" y="200531"/>
                </a:lnTo>
                <a:lnTo>
                  <a:pt x="4598015" y="216389"/>
                </a:lnTo>
                <a:lnTo>
                  <a:pt x="4640821" y="232809"/>
                </a:lnTo>
                <a:lnTo>
                  <a:pt x="4683348" y="249787"/>
                </a:lnTo>
                <a:lnTo>
                  <a:pt x="4725590" y="267319"/>
                </a:lnTo>
                <a:lnTo>
                  <a:pt x="4767544" y="285399"/>
                </a:lnTo>
                <a:lnTo>
                  <a:pt x="4809204" y="304024"/>
                </a:lnTo>
                <a:lnTo>
                  <a:pt x="4850567" y="323189"/>
                </a:lnTo>
                <a:lnTo>
                  <a:pt x="4891628" y="342890"/>
                </a:lnTo>
                <a:lnTo>
                  <a:pt x="4932382" y="363121"/>
                </a:lnTo>
                <a:lnTo>
                  <a:pt x="4972825" y="383879"/>
                </a:lnTo>
                <a:lnTo>
                  <a:pt x="5012953" y="405159"/>
                </a:lnTo>
                <a:lnTo>
                  <a:pt x="5052760" y="426957"/>
                </a:lnTo>
                <a:lnTo>
                  <a:pt x="5092242" y="449268"/>
                </a:lnTo>
                <a:lnTo>
                  <a:pt x="5131396" y="472087"/>
                </a:lnTo>
                <a:lnTo>
                  <a:pt x="5170216" y="495410"/>
                </a:lnTo>
                <a:lnTo>
                  <a:pt x="5208698" y="519233"/>
                </a:lnTo>
                <a:lnTo>
                  <a:pt x="5246837" y="543551"/>
                </a:lnTo>
                <a:lnTo>
                  <a:pt x="5284630" y="568360"/>
                </a:lnTo>
                <a:lnTo>
                  <a:pt x="5322071" y="593655"/>
                </a:lnTo>
                <a:lnTo>
                  <a:pt x="5359156" y="619432"/>
                </a:lnTo>
                <a:lnTo>
                  <a:pt x="5395880" y="645685"/>
                </a:lnTo>
                <a:lnTo>
                  <a:pt x="5432239" y="672412"/>
                </a:lnTo>
                <a:lnTo>
                  <a:pt x="5468229" y="699606"/>
                </a:lnTo>
                <a:lnTo>
                  <a:pt x="5503845" y="727264"/>
                </a:lnTo>
                <a:lnTo>
                  <a:pt x="5539083" y="755382"/>
                </a:lnTo>
                <a:lnTo>
                  <a:pt x="5573937" y="783954"/>
                </a:lnTo>
                <a:lnTo>
                  <a:pt x="5608404" y="812976"/>
                </a:lnTo>
                <a:lnTo>
                  <a:pt x="5642480" y="842444"/>
                </a:lnTo>
                <a:lnTo>
                  <a:pt x="5676159" y="872354"/>
                </a:lnTo>
                <a:lnTo>
                  <a:pt x="5709437" y="902700"/>
                </a:lnTo>
                <a:lnTo>
                  <a:pt x="5742309" y="933479"/>
                </a:lnTo>
                <a:lnTo>
                  <a:pt x="5774772" y="964685"/>
                </a:lnTo>
                <a:lnTo>
                  <a:pt x="5806820" y="996314"/>
                </a:lnTo>
                <a:lnTo>
                  <a:pt x="5838450" y="1028363"/>
                </a:lnTo>
                <a:lnTo>
                  <a:pt x="5869656" y="1060826"/>
                </a:lnTo>
                <a:lnTo>
                  <a:pt x="5900435" y="1093698"/>
                </a:lnTo>
                <a:lnTo>
                  <a:pt x="5930781" y="1126976"/>
                </a:lnTo>
                <a:lnTo>
                  <a:pt x="5960691" y="1160655"/>
                </a:lnTo>
                <a:lnTo>
                  <a:pt x="5990159" y="1194731"/>
                </a:lnTo>
                <a:lnTo>
                  <a:pt x="6019181" y="1229198"/>
                </a:lnTo>
                <a:lnTo>
                  <a:pt x="6047753" y="1264052"/>
                </a:lnTo>
                <a:lnTo>
                  <a:pt x="6075871" y="1299290"/>
                </a:lnTo>
                <a:lnTo>
                  <a:pt x="6103529" y="1334906"/>
                </a:lnTo>
                <a:lnTo>
                  <a:pt x="6130723" y="1370896"/>
                </a:lnTo>
                <a:lnTo>
                  <a:pt x="6157450" y="1407255"/>
                </a:lnTo>
                <a:lnTo>
                  <a:pt x="6183703" y="1443979"/>
                </a:lnTo>
                <a:lnTo>
                  <a:pt x="6209480" y="1481064"/>
                </a:lnTo>
                <a:lnTo>
                  <a:pt x="6234775" y="1518505"/>
                </a:lnTo>
                <a:lnTo>
                  <a:pt x="6259584" y="1556298"/>
                </a:lnTo>
                <a:lnTo>
                  <a:pt x="6283902" y="1594437"/>
                </a:lnTo>
                <a:lnTo>
                  <a:pt x="6307725" y="1632919"/>
                </a:lnTo>
                <a:lnTo>
                  <a:pt x="6331048" y="1671739"/>
                </a:lnTo>
                <a:lnTo>
                  <a:pt x="6353867" y="1710893"/>
                </a:lnTo>
                <a:lnTo>
                  <a:pt x="6376178" y="1750375"/>
                </a:lnTo>
                <a:lnTo>
                  <a:pt x="6397976" y="1790182"/>
                </a:lnTo>
                <a:lnTo>
                  <a:pt x="6419256" y="1830310"/>
                </a:lnTo>
                <a:lnTo>
                  <a:pt x="6440014" y="1870753"/>
                </a:lnTo>
                <a:lnTo>
                  <a:pt x="6460245" y="1911507"/>
                </a:lnTo>
                <a:lnTo>
                  <a:pt x="6479946" y="1952568"/>
                </a:lnTo>
                <a:lnTo>
                  <a:pt x="6499111" y="1993931"/>
                </a:lnTo>
                <a:lnTo>
                  <a:pt x="6517736" y="2035591"/>
                </a:lnTo>
                <a:lnTo>
                  <a:pt x="6535816" y="2077545"/>
                </a:lnTo>
                <a:lnTo>
                  <a:pt x="6553348" y="2119787"/>
                </a:lnTo>
                <a:lnTo>
                  <a:pt x="6570326" y="2162314"/>
                </a:lnTo>
                <a:lnTo>
                  <a:pt x="6586746" y="2205120"/>
                </a:lnTo>
                <a:lnTo>
                  <a:pt x="6602604" y="2248202"/>
                </a:lnTo>
                <a:lnTo>
                  <a:pt x="6617895" y="2291554"/>
                </a:lnTo>
                <a:lnTo>
                  <a:pt x="6632614" y="2335173"/>
                </a:lnTo>
                <a:lnTo>
                  <a:pt x="6646758" y="2379053"/>
                </a:lnTo>
                <a:lnTo>
                  <a:pt x="6660321" y="2423191"/>
                </a:lnTo>
                <a:lnTo>
                  <a:pt x="6673300" y="2467582"/>
                </a:lnTo>
                <a:lnTo>
                  <a:pt x="6685689" y="2512220"/>
                </a:lnTo>
                <a:lnTo>
                  <a:pt x="6697484" y="2557103"/>
                </a:lnTo>
                <a:lnTo>
                  <a:pt x="6708681" y="2602225"/>
                </a:lnTo>
                <a:lnTo>
                  <a:pt x="6719275" y="2647582"/>
                </a:lnTo>
                <a:lnTo>
                  <a:pt x="6729261" y="2693169"/>
                </a:lnTo>
                <a:lnTo>
                  <a:pt x="6738636" y="2738982"/>
                </a:lnTo>
                <a:lnTo>
                  <a:pt x="6747395" y="2785016"/>
                </a:lnTo>
                <a:lnTo>
                  <a:pt x="6755533" y="2831267"/>
                </a:lnTo>
                <a:lnTo>
                  <a:pt x="6763046" y="2877731"/>
                </a:lnTo>
                <a:lnTo>
                  <a:pt x="6769929" y="2924403"/>
                </a:lnTo>
                <a:lnTo>
                  <a:pt x="6776177" y="2971278"/>
                </a:lnTo>
                <a:lnTo>
                  <a:pt x="6781787" y="3018352"/>
                </a:lnTo>
                <a:lnTo>
                  <a:pt x="6786754" y="3065620"/>
                </a:lnTo>
                <a:lnTo>
                  <a:pt x="6791073" y="3113079"/>
                </a:lnTo>
                <a:lnTo>
                  <a:pt x="6794740" y="3160723"/>
                </a:lnTo>
                <a:lnTo>
                  <a:pt x="6797751" y="3208548"/>
                </a:lnTo>
                <a:lnTo>
                  <a:pt x="6800100" y="3256549"/>
                </a:lnTo>
                <a:lnTo>
                  <a:pt x="6801783" y="3304722"/>
                </a:lnTo>
                <a:lnTo>
                  <a:pt x="6802797" y="3353063"/>
                </a:lnTo>
                <a:lnTo>
                  <a:pt x="6803135" y="3401568"/>
                </a:lnTo>
                <a:lnTo>
                  <a:pt x="6802797" y="3450073"/>
                </a:lnTo>
                <a:lnTo>
                  <a:pt x="6801783" y="3498415"/>
                </a:lnTo>
                <a:lnTo>
                  <a:pt x="6800100" y="3546590"/>
                </a:lnTo>
                <a:lnTo>
                  <a:pt x="6797751" y="3594592"/>
                </a:lnTo>
                <a:lnTo>
                  <a:pt x="6794740" y="3642418"/>
                </a:lnTo>
                <a:lnTo>
                  <a:pt x="6791073" y="3690063"/>
                </a:lnTo>
                <a:lnTo>
                  <a:pt x="6786754" y="3737523"/>
                </a:lnTo>
                <a:lnTo>
                  <a:pt x="6781787" y="3784792"/>
                </a:lnTo>
                <a:lnTo>
                  <a:pt x="6776177" y="3831867"/>
                </a:lnTo>
                <a:lnTo>
                  <a:pt x="6769929" y="3878743"/>
                </a:lnTo>
                <a:lnTo>
                  <a:pt x="6763046" y="3925416"/>
                </a:lnTo>
                <a:lnTo>
                  <a:pt x="6755533" y="3971880"/>
                </a:lnTo>
                <a:lnTo>
                  <a:pt x="6747395" y="4018132"/>
                </a:lnTo>
                <a:lnTo>
                  <a:pt x="6738636" y="4064167"/>
                </a:lnTo>
                <a:lnTo>
                  <a:pt x="6729261" y="4109981"/>
                </a:lnTo>
                <a:lnTo>
                  <a:pt x="6719275" y="4155569"/>
                </a:lnTo>
                <a:lnTo>
                  <a:pt x="6708681" y="4200926"/>
                </a:lnTo>
                <a:lnTo>
                  <a:pt x="6697484" y="4246049"/>
                </a:lnTo>
                <a:lnTo>
                  <a:pt x="6685689" y="4290932"/>
                </a:lnTo>
                <a:lnTo>
                  <a:pt x="6673300" y="4335571"/>
                </a:lnTo>
                <a:lnTo>
                  <a:pt x="6660321" y="4379962"/>
                </a:lnTo>
                <a:lnTo>
                  <a:pt x="6646758" y="4424101"/>
                </a:lnTo>
                <a:lnTo>
                  <a:pt x="6632614" y="4467981"/>
                </a:lnTo>
                <a:lnTo>
                  <a:pt x="6617895" y="4511600"/>
                </a:lnTo>
                <a:lnTo>
                  <a:pt x="6602604" y="4554953"/>
                </a:lnTo>
                <a:lnTo>
                  <a:pt x="6586746" y="4598035"/>
                </a:lnTo>
                <a:lnTo>
                  <a:pt x="6570326" y="4640842"/>
                </a:lnTo>
                <a:lnTo>
                  <a:pt x="6553348" y="4683369"/>
                </a:lnTo>
                <a:lnTo>
                  <a:pt x="6535816" y="4725612"/>
                </a:lnTo>
                <a:lnTo>
                  <a:pt x="6517736" y="4767566"/>
                </a:lnTo>
                <a:lnTo>
                  <a:pt x="6499111" y="4809226"/>
                </a:lnTo>
                <a:lnTo>
                  <a:pt x="6479946" y="4850589"/>
                </a:lnTo>
                <a:lnTo>
                  <a:pt x="6460245" y="4891650"/>
                </a:lnTo>
                <a:lnTo>
                  <a:pt x="6440014" y="4932405"/>
                </a:lnTo>
                <a:lnTo>
                  <a:pt x="6419256" y="4972848"/>
                </a:lnTo>
                <a:lnTo>
                  <a:pt x="6397976" y="5012975"/>
                </a:lnTo>
                <a:lnTo>
                  <a:pt x="6376178" y="5052782"/>
                </a:lnTo>
                <a:lnTo>
                  <a:pt x="6353867" y="5092265"/>
                </a:lnTo>
                <a:lnTo>
                  <a:pt x="6331048" y="5131419"/>
                </a:lnTo>
                <a:lnTo>
                  <a:pt x="6307725" y="5170239"/>
                </a:lnTo>
                <a:lnTo>
                  <a:pt x="6283902" y="5208721"/>
                </a:lnTo>
                <a:lnTo>
                  <a:pt x="6259584" y="5246860"/>
                </a:lnTo>
                <a:lnTo>
                  <a:pt x="6234775" y="5284652"/>
                </a:lnTo>
                <a:lnTo>
                  <a:pt x="6209480" y="5322093"/>
                </a:lnTo>
                <a:lnTo>
                  <a:pt x="6183703" y="5359178"/>
                </a:lnTo>
                <a:lnTo>
                  <a:pt x="6157450" y="5395902"/>
                </a:lnTo>
                <a:lnTo>
                  <a:pt x="6130723" y="5432261"/>
                </a:lnTo>
                <a:lnTo>
                  <a:pt x="6103529" y="5468251"/>
                </a:lnTo>
                <a:lnTo>
                  <a:pt x="6075871" y="5503867"/>
                </a:lnTo>
                <a:lnTo>
                  <a:pt x="6047753" y="5539104"/>
                </a:lnTo>
                <a:lnTo>
                  <a:pt x="6019181" y="5573958"/>
                </a:lnTo>
                <a:lnTo>
                  <a:pt x="5990159" y="5608425"/>
                </a:lnTo>
                <a:lnTo>
                  <a:pt x="5960691" y="5642500"/>
                </a:lnTo>
                <a:lnTo>
                  <a:pt x="5930781" y="5676179"/>
                </a:lnTo>
                <a:lnTo>
                  <a:pt x="5900435" y="5709457"/>
                </a:lnTo>
                <a:lnTo>
                  <a:pt x="5869656" y="5742329"/>
                </a:lnTo>
                <a:lnTo>
                  <a:pt x="5838450" y="5774791"/>
                </a:lnTo>
                <a:lnTo>
                  <a:pt x="5806820" y="5806840"/>
                </a:lnTo>
                <a:lnTo>
                  <a:pt x="5797963" y="5815581"/>
                </a:lnTo>
              </a:path>
              <a:path w="6803390" h="5815965">
                <a:moveTo>
                  <a:pt x="1005172" y="5815581"/>
                </a:moveTo>
                <a:lnTo>
                  <a:pt x="964685" y="5774791"/>
                </a:lnTo>
                <a:lnTo>
                  <a:pt x="933479" y="5742329"/>
                </a:lnTo>
                <a:lnTo>
                  <a:pt x="902700" y="5709457"/>
                </a:lnTo>
                <a:lnTo>
                  <a:pt x="872354" y="5676179"/>
                </a:lnTo>
                <a:lnTo>
                  <a:pt x="842444" y="5642500"/>
                </a:lnTo>
                <a:lnTo>
                  <a:pt x="812976" y="5608425"/>
                </a:lnTo>
                <a:lnTo>
                  <a:pt x="783954" y="5573958"/>
                </a:lnTo>
                <a:lnTo>
                  <a:pt x="755382" y="5539104"/>
                </a:lnTo>
                <a:lnTo>
                  <a:pt x="727264" y="5503867"/>
                </a:lnTo>
                <a:lnTo>
                  <a:pt x="699606" y="5468251"/>
                </a:lnTo>
                <a:lnTo>
                  <a:pt x="672412" y="5432261"/>
                </a:lnTo>
                <a:lnTo>
                  <a:pt x="645685" y="5395902"/>
                </a:lnTo>
                <a:lnTo>
                  <a:pt x="619432" y="5359178"/>
                </a:lnTo>
                <a:lnTo>
                  <a:pt x="593655" y="5322093"/>
                </a:lnTo>
                <a:lnTo>
                  <a:pt x="568360" y="5284652"/>
                </a:lnTo>
                <a:lnTo>
                  <a:pt x="543551" y="5246860"/>
                </a:lnTo>
                <a:lnTo>
                  <a:pt x="519233" y="5208721"/>
                </a:lnTo>
                <a:lnTo>
                  <a:pt x="495410" y="5170239"/>
                </a:lnTo>
                <a:lnTo>
                  <a:pt x="472087" y="5131419"/>
                </a:lnTo>
                <a:lnTo>
                  <a:pt x="449268" y="5092265"/>
                </a:lnTo>
                <a:lnTo>
                  <a:pt x="426957" y="5052782"/>
                </a:lnTo>
                <a:lnTo>
                  <a:pt x="405159" y="5012975"/>
                </a:lnTo>
                <a:lnTo>
                  <a:pt x="383879" y="4972848"/>
                </a:lnTo>
                <a:lnTo>
                  <a:pt x="363121" y="4932405"/>
                </a:lnTo>
                <a:lnTo>
                  <a:pt x="342890" y="4891650"/>
                </a:lnTo>
                <a:lnTo>
                  <a:pt x="323189" y="4850589"/>
                </a:lnTo>
                <a:lnTo>
                  <a:pt x="304024" y="4809226"/>
                </a:lnTo>
                <a:lnTo>
                  <a:pt x="285399" y="4767566"/>
                </a:lnTo>
                <a:lnTo>
                  <a:pt x="267319" y="4725612"/>
                </a:lnTo>
                <a:lnTo>
                  <a:pt x="249787" y="4683369"/>
                </a:lnTo>
                <a:lnTo>
                  <a:pt x="232809" y="4640842"/>
                </a:lnTo>
                <a:lnTo>
                  <a:pt x="216389" y="4598035"/>
                </a:lnTo>
                <a:lnTo>
                  <a:pt x="200531" y="4554953"/>
                </a:lnTo>
                <a:lnTo>
                  <a:pt x="185240" y="4511600"/>
                </a:lnTo>
                <a:lnTo>
                  <a:pt x="170521" y="4467981"/>
                </a:lnTo>
                <a:lnTo>
                  <a:pt x="156377" y="4424101"/>
                </a:lnTo>
                <a:lnTo>
                  <a:pt x="142814" y="4379962"/>
                </a:lnTo>
                <a:lnTo>
                  <a:pt x="129835" y="4335571"/>
                </a:lnTo>
                <a:lnTo>
                  <a:pt x="117446" y="4290932"/>
                </a:lnTo>
                <a:lnTo>
                  <a:pt x="105651" y="4246049"/>
                </a:lnTo>
                <a:lnTo>
                  <a:pt x="94454" y="4200926"/>
                </a:lnTo>
                <a:lnTo>
                  <a:pt x="83860" y="4155569"/>
                </a:lnTo>
                <a:lnTo>
                  <a:pt x="73874" y="4109981"/>
                </a:lnTo>
                <a:lnTo>
                  <a:pt x="64499" y="4064167"/>
                </a:lnTo>
                <a:lnTo>
                  <a:pt x="55740" y="4018132"/>
                </a:lnTo>
                <a:lnTo>
                  <a:pt x="47602" y="3971880"/>
                </a:lnTo>
                <a:lnTo>
                  <a:pt x="40089" y="3925416"/>
                </a:lnTo>
                <a:lnTo>
                  <a:pt x="33206" y="3878743"/>
                </a:lnTo>
                <a:lnTo>
                  <a:pt x="26958" y="3831867"/>
                </a:lnTo>
                <a:lnTo>
                  <a:pt x="21348" y="3784792"/>
                </a:lnTo>
                <a:lnTo>
                  <a:pt x="16381" y="3737523"/>
                </a:lnTo>
                <a:lnTo>
                  <a:pt x="12062" y="3690063"/>
                </a:lnTo>
                <a:lnTo>
                  <a:pt x="8395" y="3642418"/>
                </a:lnTo>
                <a:lnTo>
                  <a:pt x="5384" y="3594592"/>
                </a:lnTo>
                <a:lnTo>
                  <a:pt x="3035" y="3546590"/>
                </a:lnTo>
                <a:lnTo>
                  <a:pt x="1352" y="3498415"/>
                </a:lnTo>
                <a:lnTo>
                  <a:pt x="338" y="3450073"/>
                </a:lnTo>
                <a:lnTo>
                  <a:pt x="0" y="3401568"/>
                </a:lnTo>
              </a:path>
            </a:pathLst>
          </a:custGeom>
          <a:ln w="28575">
            <a:solidFill>
              <a:srgbClr val="FFFFFF"/>
            </a:solidFill>
          </a:ln>
        </p:spPr>
        <p:txBody>
          <a:bodyPr wrap="square" lIns="0" tIns="0" rIns="0" bIns="0" rtlCol="0"/>
          <a:lstStyle/>
          <a:p>
            <a:endParaRPr/>
          </a:p>
        </p:txBody>
      </p:sp>
      <p:pic>
        <p:nvPicPr>
          <p:cNvPr id="12" name="Imagen 11" descr="Dibujo en blanco y negro&#10;&#10;Descripción generada automáticamente con confianza media">
            <a:extLst>
              <a:ext uri="{FF2B5EF4-FFF2-40B4-BE49-F238E27FC236}">
                <a16:creationId xmlns:a16="http://schemas.microsoft.com/office/drawing/2014/main" id="{007A3525-6EE9-D0A5-3020-9E716F6873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3008" y="423760"/>
            <a:ext cx="2667171" cy="681826"/>
          </a:xfrm>
          <a:prstGeom prst="rect">
            <a:avLst/>
          </a:prstGeom>
        </p:spPr>
      </p:pic>
      <p:pic>
        <p:nvPicPr>
          <p:cNvPr id="6" name="Imagen 5" descr="Texto&#10;&#10;Descripción generada automáticamente con confianza baja">
            <a:extLst>
              <a:ext uri="{FF2B5EF4-FFF2-40B4-BE49-F238E27FC236}">
                <a16:creationId xmlns:a16="http://schemas.microsoft.com/office/drawing/2014/main" id="{61423FC3-32A9-22B4-523F-4D510F20B6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774" y="767504"/>
            <a:ext cx="1611812" cy="1133214"/>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149A863-E29E-EF44-B2B0-8F3D809CD7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9604385" y="4270384"/>
            <a:ext cx="2670982" cy="2504249"/>
          </a:xfrm>
          <a:prstGeom prst="rect">
            <a:avLst/>
          </a:prstGeom>
        </p:spPr>
      </p:pic>
      <p:sp>
        <p:nvSpPr>
          <p:cNvPr id="13" name="Título 1">
            <a:extLst>
              <a:ext uri="{FF2B5EF4-FFF2-40B4-BE49-F238E27FC236}">
                <a16:creationId xmlns:a16="http://schemas.microsoft.com/office/drawing/2014/main" id="{F9C711E7-32A5-415C-98CB-708821999AED}"/>
              </a:ext>
            </a:extLst>
          </p:cNvPr>
          <p:cNvSpPr>
            <a:spLocks noGrp="1"/>
          </p:cNvSpPr>
          <p:nvPr>
            <p:ph type="title"/>
          </p:nvPr>
        </p:nvSpPr>
        <p:spPr>
          <a:xfrm>
            <a:off x="433136" y="0"/>
            <a:ext cx="10471929" cy="1219200"/>
          </a:xfrm>
        </p:spPr>
        <p:txBody>
          <a:bodyPr>
            <a:normAutofit/>
          </a:bodyPr>
          <a:lstStyle/>
          <a:p>
            <a:r>
              <a:rPr lang="es-EC" sz="2800" b="1">
                <a:solidFill>
                  <a:schemeClr val="accent2">
                    <a:lumMod val="75000"/>
                  </a:schemeClr>
                </a:solidFill>
                <a:latin typeface="Arial Nova Light" panose="020B0304020202020204" pitchFamily="34" charset="0"/>
              </a:rPr>
              <a:t>Objetivo</a:t>
            </a:r>
          </a:p>
        </p:txBody>
      </p:sp>
      <p:graphicFrame>
        <p:nvGraphicFramePr>
          <p:cNvPr id="14" name="Diagrama 13">
            <a:extLst>
              <a:ext uri="{FF2B5EF4-FFF2-40B4-BE49-F238E27FC236}">
                <a16:creationId xmlns:a16="http://schemas.microsoft.com/office/drawing/2014/main" id="{89ECC917-BACD-4E1E-B28C-F9B88362CBA4}"/>
              </a:ext>
            </a:extLst>
          </p:cNvPr>
          <p:cNvGraphicFramePr/>
          <p:nvPr>
            <p:extLst>
              <p:ext uri="{D42A27DB-BD31-4B8C-83A1-F6EECF244321}">
                <p14:modId xmlns:p14="http://schemas.microsoft.com/office/powerpoint/2010/main" val="339999008"/>
              </p:ext>
            </p:extLst>
          </p:nvPr>
        </p:nvGraphicFramePr>
        <p:xfrm>
          <a:off x="1491175" y="1471613"/>
          <a:ext cx="9540334" cy="44930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Grupo 1">
            <a:extLst>
              <a:ext uri="{FF2B5EF4-FFF2-40B4-BE49-F238E27FC236}">
                <a16:creationId xmlns:a16="http://schemas.microsoft.com/office/drawing/2014/main" id="{47859B66-3604-3C18-1D25-5688D9BDC0FE}"/>
              </a:ext>
            </a:extLst>
          </p:cNvPr>
          <p:cNvGrpSpPr/>
          <p:nvPr/>
        </p:nvGrpSpPr>
        <p:grpSpPr>
          <a:xfrm>
            <a:off x="2400293" y="132736"/>
            <a:ext cx="9791707" cy="1086464"/>
            <a:chOff x="0" y="0"/>
            <a:chExt cx="9540333" cy="1288348"/>
          </a:xfrm>
        </p:grpSpPr>
        <p:sp>
          <p:nvSpPr>
            <p:cNvPr id="3" name="Rectángulo 2">
              <a:extLst>
                <a:ext uri="{FF2B5EF4-FFF2-40B4-BE49-F238E27FC236}">
                  <a16:creationId xmlns:a16="http://schemas.microsoft.com/office/drawing/2014/main" id="{01CCB435-5468-45DF-B1F8-12C4585211F3}"/>
                </a:ext>
              </a:extLst>
            </p:cNvPr>
            <p:cNvSpPr/>
            <p:nvPr/>
          </p:nvSpPr>
          <p:spPr>
            <a:xfrm>
              <a:off x="0" y="0"/>
              <a:ext cx="9540333" cy="1288348"/>
            </a:xfrm>
            <a:prstGeom prst="rect">
              <a:avLst/>
            </a:prstGeom>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sp>
        <p:sp>
          <p:nvSpPr>
            <p:cNvPr id="4" name="CuadroTexto 3">
              <a:extLst>
                <a:ext uri="{FF2B5EF4-FFF2-40B4-BE49-F238E27FC236}">
                  <a16:creationId xmlns:a16="http://schemas.microsoft.com/office/drawing/2014/main" id="{214437F3-79F5-83BA-79D0-7FCC6F42C834}"/>
                </a:ext>
              </a:extLst>
            </p:cNvPr>
            <p:cNvSpPr txBox="1"/>
            <p:nvPr/>
          </p:nvSpPr>
          <p:spPr>
            <a:xfrm>
              <a:off x="0" y="0"/>
              <a:ext cx="9540333" cy="1288348"/>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a:latin typeface="Arial Nova Light" panose="020B0304020202020204" pitchFamily="34" charset="0"/>
                </a:rPr>
                <a:t>Promover la competitividad y sostenibilidad del CFA </a:t>
              </a:r>
            </a:p>
            <a:p>
              <a:pPr marL="0" lvl="0" indent="0" algn="ctr" defTabSz="1066800">
                <a:lnSpc>
                  <a:spcPct val="90000"/>
                </a:lnSpc>
                <a:spcBef>
                  <a:spcPct val="0"/>
                </a:spcBef>
                <a:spcAft>
                  <a:spcPct val="35000"/>
                </a:spcAft>
                <a:buNone/>
              </a:pPr>
              <a:r>
                <a:rPr lang="es-CO" sz="2400" kern="1200">
                  <a:latin typeface="Arial Nova Light" panose="020B0304020202020204" pitchFamily="34" charset="0"/>
                </a:rPr>
                <a:t>Orgánico y Sostenible mediante:</a:t>
              </a:r>
            </a:p>
          </p:txBody>
        </p:sp>
      </p:grpSp>
      <p:pic>
        <p:nvPicPr>
          <p:cNvPr id="9" name="object 6">
            <a:extLst>
              <a:ext uri="{FF2B5EF4-FFF2-40B4-BE49-F238E27FC236}">
                <a16:creationId xmlns:a16="http://schemas.microsoft.com/office/drawing/2014/main" id="{5146BC2E-C6BB-1DE0-75EC-6D559BDE26EF}"/>
              </a:ext>
            </a:extLst>
          </p:cNvPr>
          <p:cNvPicPr/>
          <p:nvPr/>
        </p:nvPicPr>
        <p:blipFill rotWithShape="1">
          <a:blip r:embed="rId9" cstate="print"/>
          <a:srcRect l="23922" t="28615" r="22564" b="19296"/>
          <a:stretch/>
        </p:blipFill>
        <p:spPr>
          <a:xfrm>
            <a:off x="-942862" y="2293195"/>
            <a:ext cx="1885724" cy="3048519"/>
          </a:xfrm>
          <a:prstGeom prst="rect">
            <a:avLst/>
          </a:prstGeom>
        </p:spPr>
      </p:pic>
      <p:sp>
        <p:nvSpPr>
          <p:cNvPr id="5" name="Flecha: hacia la izquierda 4">
            <a:extLst>
              <a:ext uri="{FF2B5EF4-FFF2-40B4-BE49-F238E27FC236}">
                <a16:creationId xmlns:a16="http://schemas.microsoft.com/office/drawing/2014/main" id="{238F378A-1789-498E-608A-62241073F055}"/>
              </a:ext>
            </a:extLst>
          </p:cNvPr>
          <p:cNvSpPr/>
          <p:nvPr/>
        </p:nvSpPr>
        <p:spPr>
          <a:xfrm>
            <a:off x="11529391" y="1797375"/>
            <a:ext cx="662609" cy="516835"/>
          </a:xfrm>
          <a:prstGeom prst="lef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5">
            <a:extLst>
              <a:ext uri="{FF2B5EF4-FFF2-40B4-BE49-F238E27FC236}">
                <a16:creationId xmlns:a16="http://schemas.microsoft.com/office/drawing/2014/main" id="{EF4BD777-35BA-AEC0-57CF-10FC7589DD51}"/>
              </a:ext>
            </a:extLst>
          </p:cNvPr>
          <p:cNvSpPr/>
          <p:nvPr/>
        </p:nvSpPr>
        <p:spPr>
          <a:xfrm>
            <a:off x="1139687" y="1471613"/>
            <a:ext cx="10058400" cy="1086464"/>
          </a:xfrm>
          <a:prstGeom prst="rect">
            <a:avLst/>
          </a:prstGeom>
          <a:noFill/>
          <a:ln w="571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197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E6B2D57B-A3A8-610B-CD39-D529946995DF}"/>
              </a:ext>
            </a:extLst>
          </p:cNvPr>
          <p:cNvGraphicFramePr/>
          <p:nvPr>
            <p:extLst>
              <p:ext uri="{D42A27DB-BD31-4B8C-83A1-F6EECF244321}">
                <p14:modId xmlns:p14="http://schemas.microsoft.com/office/powerpoint/2010/main" val="2404429633"/>
              </p:ext>
            </p:extLst>
          </p:nvPr>
        </p:nvGraphicFramePr>
        <p:xfrm>
          <a:off x="1523249" y="2725871"/>
          <a:ext cx="10668751" cy="2903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descr="Imagen que contiene Logotipo&#10;&#10;Descripción generada automáticamente">
            <a:extLst>
              <a:ext uri="{FF2B5EF4-FFF2-40B4-BE49-F238E27FC236}">
                <a16:creationId xmlns:a16="http://schemas.microsoft.com/office/drawing/2014/main" id="{E74084FE-7E15-F92F-0B10-7688E6CBB7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14613" y="139729"/>
            <a:ext cx="1690136" cy="1023066"/>
          </a:xfrm>
          <a:prstGeom prst="rect">
            <a:avLst/>
          </a:prstGeom>
        </p:spPr>
      </p:pic>
      <p:pic>
        <p:nvPicPr>
          <p:cNvPr id="3" name="object 6">
            <a:extLst>
              <a:ext uri="{FF2B5EF4-FFF2-40B4-BE49-F238E27FC236}">
                <a16:creationId xmlns:a16="http://schemas.microsoft.com/office/drawing/2014/main" id="{B85F3D8E-9E77-7A0C-9916-DE822048D3A2}"/>
              </a:ext>
            </a:extLst>
          </p:cNvPr>
          <p:cNvPicPr/>
          <p:nvPr/>
        </p:nvPicPr>
        <p:blipFill rotWithShape="1">
          <a:blip r:embed="rId9" cstate="print"/>
          <a:srcRect l="23922" t="28615" r="22564" b="19296"/>
          <a:stretch/>
        </p:blipFill>
        <p:spPr>
          <a:xfrm>
            <a:off x="-942862" y="1904740"/>
            <a:ext cx="1885724" cy="3048519"/>
          </a:xfrm>
          <a:prstGeom prst="rect">
            <a:avLst/>
          </a:prstGeom>
        </p:spPr>
      </p:pic>
      <p:pic>
        <p:nvPicPr>
          <p:cNvPr id="7" name="object 5">
            <a:extLst>
              <a:ext uri="{FF2B5EF4-FFF2-40B4-BE49-F238E27FC236}">
                <a16:creationId xmlns:a16="http://schemas.microsoft.com/office/drawing/2014/main" id="{4AF15324-CE85-9E35-666B-08336067286E}"/>
              </a:ext>
            </a:extLst>
          </p:cNvPr>
          <p:cNvPicPr/>
          <p:nvPr/>
        </p:nvPicPr>
        <p:blipFill>
          <a:blip r:embed="rId10" cstate="print"/>
          <a:stretch>
            <a:fillRect/>
          </a:stretch>
        </p:blipFill>
        <p:spPr>
          <a:xfrm>
            <a:off x="10309426" y="426726"/>
            <a:ext cx="1553886" cy="449072"/>
          </a:xfrm>
          <a:prstGeom prst="rect">
            <a:avLst/>
          </a:prstGeom>
        </p:spPr>
      </p:pic>
      <p:grpSp>
        <p:nvGrpSpPr>
          <p:cNvPr id="8" name="Grupo 7">
            <a:extLst>
              <a:ext uri="{FF2B5EF4-FFF2-40B4-BE49-F238E27FC236}">
                <a16:creationId xmlns:a16="http://schemas.microsoft.com/office/drawing/2014/main" id="{2D3517A5-E7C0-6DA9-A414-3C419AF166D9}"/>
              </a:ext>
            </a:extLst>
          </p:cNvPr>
          <p:cNvGrpSpPr/>
          <p:nvPr/>
        </p:nvGrpSpPr>
        <p:grpSpPr>
          <a:xfrm>
            <a:off x="3680" y="139729"/>
            <a:ext cx="8206256" cy="951271"/>
            <a:chOff x="0" y="0"/>
            <a:chExt cx="9540333" cy="1288348"/>
          </a:xfrm>
        </p:grpSpPr>
        <p:sp>
          <p:nvSpPr>
            <p:cNvPr id="9" name="Rectángulo 8">
              <a:extLst>
                <a:ext uri="{FF2B5EF4-FFF2-40B4-BE49-F238E27FC236}">
                  <a16:creationId xmlns:a16="http://schemas.microsoft.com/office/drawing/2014/main" id="{B6C4409D-C7B7-07E3-DE54-7329799D880C}"/>
                </a:ext>
              </a:extLst>
            </p:cNvPr>
            <p:cNvSpPr/>
            <p:nvPr/>
          </p:nvSpPr>
          <p:spPr>
            <a:xfrm>
              <a:off x="0" y="0"/>
              <a:ext cx="9540333" cy="1288348"/>
            </a:xfrm>
            <a:prstGeom prst="rect">
              <a:avLst/>
            </a:prstGeom>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sp>
        <p:sp>
          <p:nvSpPr>
            <p:cNvPr id="10" name="CuadroTexto 9">
              <a:extLst>
                <a:ext uri="{FF2B5EF4-FFF2-40B4-BE49-F238E27FC236}">
                  <a16:creationId xmlns:a16="http://schemas.microsoft.com/office/drawing/2014/main" id="{19EE034E-D725-EB0B-9C09-66282EB3A04B}"/>
                </a:ext>
              </a:extLst>
            </p:cNvPr>
            <p:cNvSpPr txBox="1"/>
            <p:nvPr/>
          </p:nvSpPr>
          <p:spPr>
            <a:xfrm>
              <a:off x="0" y="0"/>
              <a:ext cx="9540333" cy="1288348"/>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800" kern="1200"/>
                <a:t>Implementación de políticas y estrategias adecuadas</a:t>
              </a:r>
              <a:endParaRPr lang="es-CO" sz="2800" kern="1200"/>
            </a:p>
          </p:txBody>
        </p:sp>
      </p:grpSp>
      <p:sp>
        <p:nvSpPr>
          <p:cNvPr id="5" name="Elipse 4">
            <a:extLst>
              <a:ext uri="{FF2B5EF4-FFF2-40B4-BE49-F238E27FC236}">
                <a16:creationId xmlns:a16="http://schemas.microsoft.com/office/drawing/2014/main" id="{964F74BE-5231-CE46-08DC-1542E56F1804}"/>
              </a:ext>
            </a:extLst>
          </p:cNvPr>
          <p:cNvSpPr/>
          <p:nvPr/>
        </p:nvSpPr>
        <p:spPr>
          <a:xfrm>
            <a:off x="1086678" y="2146852"/>
            <a:ext cx="530087" cy="50722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1</a:t>
            </a:r>
            <a:endParaRPr lang="en-US" b="1"/>
          </a:p>
        </p:txBody>
      </p:sp>
      <p:sp>
        <p:nvSpPr>
          <p:cNvPr id="6" name="Elipse 5">
            <a:extLst>
              <a:ext uri="{FF2B5EF4-FFF2-40B4-BE49-F238E27FC236}">
                <a16:creationId xmlns:a16="http://schemas.microsoft.com/office/drawing/2014/main" id="{AD2E5091-278F-DDC9-B4BE-138CCCFCEBA6}"/>
              </a:ext>
            </a:extLst>
          </p:cNvPr>
          <p:cNvSpPr/>
          <p:nvPr/>
        </p:nvSpPr>
        <p:spPr>
          <a:xfrm>
            <a:off x="4353338" y="4699647"/>
            <a:ext cx="530087" cy="50722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2</a:t>
            </a:r>
            <a:endParaRPr lang="en-US" b="1"/>
          </a:p>
        </p:txBody>
      </p:sp>
      <p:sp>
        <p:nvSpPr>
          <p:cNvPr id="11" name="Elipse 10">
            <a:extLst>
              <a:ext uri="{FF2B5EF4-FFF2-40B4-BE49-F238E27FC236}">
                <a16:creationId xmlns:a16="http://schemas.microsoft.com/office/drawing/2014/main" id="{CD243371-B604-6D58-A48D-6079C7B7B304}"/>
              </a:ext>
            </a:extLst>
          </p:cNvPr>
          <p:cNvSpPr/>
          <p:nvPr/>
        </p:nvSpPr>
        <p:spPr>
          <a:xfrm>
            <a:off x="7884526" y="2146852"/>
            <a:ext cx="530087" cy="50722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3</a:t>
            </a:r>
            <a:endParaRPr lang="en-US" b="1"/>
          </a:p>
        </p:txBody>
      </p:sp>
    </p:spTree>
    <p:extLst>
      <p:ext uri="{BB962C8B-B14F-4D97-AF65-F5344CB8AC3E}">
        <p14:creationId xmlns:p14="http://schemas.microsoft.com/office/powerpoint/2010/main" val="3876205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22094E8C-2AC7-2A2C-0104-7D955E3547E6}"/>
              </a:ext>
            </a:extLst>
          </p:cNvPr>
          <p:cNvGraphicFramePr/>
          <p:nvPr>
            <p:extLst>
              <p:ext uri="{D42A27DB-BD31-4B8C-83A1-F6EECF244321}">
                <p14:modId xmlns:p14="http://schemas.microsoft.com/office/powerpoint/2010/main" val="4100445224"/>
              </p:ext>
            </p:extLst>
          </p:nvPr>
        </p:nvGraphicFramePr>
        <p:xfrm>
          <a:off x="63145" y="216865"/>
          <a:ext cx="9106219" cy="705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18854404-73FF-57EA-A2B4-D33CFAB1C388}"/>
              </a:ext>
            </a:extLst>
          </p:cNvPr>
          <p:cNvPicPr>
            <a:picLocks noChangeAspect="1"/>
          </p:cNvPicPr>
          <p:nvPr/>
        </p:nvPicPr>
        <p:blipFill>
          <a:blip r:embed="rId8"/>
          <a:stretch>
            <a:fillRect/>
          </a:stretch>
        </p:blipFill>
        <p:spPr>
          <a:xfrm>
            <a:off x="4815340" y="1120371"/>
            <a:ext cx="2561320" cy="1668686"/>
          </a:xfrm>
          <a:prstGeom prst="rect">
            <a:avLst/>
          </a:prstGeom>
        </p:spPr>
      </p:pic>
      <p:sp>
        <p:nvSpPr>
          <p:cNvPr id="18" name="Forma libre 19">
            <a:extLst>
              <a:ext uri="{FF2B5EF4-FFF2-40B4-BE49-F238E27FC236}">
                <a16:creationId xmlns:a16="http://schemas.microsoft.com/office/drawing/2014/main" id="{DD32753E-91D7-BAB2-E57E-0B5F0EC800F1}"/>
              </a:ext>
            </a:extLst>
          </p:cNvPr>
          <p:cNvSpPr/>
          <p:nvPr/>
        </p:nvSpPr>
        <p:spPr>
          <a:xfrm>
            <a:off x="1010743" y="3708461"/>
            <a:ext cx="10373799" cy="1717848"/>
          </a:xfrm>
          <a:custGeom>
            <a:avLst/>
            <a:gdLst>
              <a:gd name="connsiteX0" fmla="*/ 0 w 5088194"/>
              <a:gd name="connsiteY0" fmla="*/ 0 h 2021355"/>
              <a:gd name="connsiteX1" fmla="*/ 5088194 w 5088194"/>
              <a:gd name="connsiteY1" fmla="*/ 0 h 2021355"/>
              <a:gd name="connsiteX2" fmla="*/ 5088194 w 5088194"/>
              <a:gd name="connsiteY2" fmla="*/ 2021355 h 2021355"/>
              <a:gd name="connsiteX3" fmla="*/ 0 w 5088194"/>
              <a:gd name="connsiteY3" fmla="*/ 2021355 h 2021355"/>
              <a:gd name="connsiteX4" fmla="*/ 0 w 5088194"/>
              <a:gd name="connsiteY4" fmla="*/ 0 h 2021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8194" h="2021355">
                <a:moveTo>
                  <a:pt x="0" y="0"/>
                </a:moveTo>
                <a:lnTo>
                  <a:pt x="5088194" y="0"/>
                </a:lnTo>
                <a:lnTo>
                  <a:pt x="5088194" y="2021355"/>
                </a:lnTo>
                <a:lnTo>
                  <a:pt x="0" y="202135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1550" tIns="25400" rIns="142240" bIns="25400" numCol="1" spcCol="1270" anchor="t" anchorCtr="0">
            <a:noAutofit/>
          </a:bodyPr>
          <a:lstStyle/>
          <a:p>
            <a:pPr marL="0" lvl="1" algn="ctr" defTabSz="889000">
              <a:lnSpc>
                <a:spcPct val="90000"/>
              </a:lnSpc>
              <a:spcBef>
                <a:spcPct val="0"/>
              </a:spcBef>
              <a:spcAft>
                <a:spcPct val="20000"/>
              </a:spcAft>
            </a:pPr>
            <a:r>
              <a:rPr lang="es-CO" sz="2000" kern="1200">
                <a:solidFill>
                  <a:schemeClr val="accent2">
                    <a:lumMod val="75000"/>
                  </a:schemeClr>
                </a:solidFill>
                <a:latin typeface="Arial Nova Light"/>
              </a:rPr>
              <a:t>Lograr una visión compartida con los actores de la cadena,</a:t>
            </a:r>
            <a:r>
              <a:rPr lang="es-CO" sz="2000">
                <a:solidFill>
                  <a:schemeClr val="accent2">
                    <a:lumMod val="75000"/>
                  </a:schemeClr>
                </a:solidFill>
                <a:latin typeface="Arial Nova Light"/>
              </a:rPr>
              <a:t> </a:t>
            </a:r>
            <a:r>
              <a:rPr lang="es-CO" sz="2000" kern="1200">
                <a:solidFill>
                  <a:schemeClr val="accent2">
                    <a:lumMod val="75000"/>
                  </a:schemeClr>
                </a:solidFill>
                <a:latin typeface="Arial Nova Light"/>
              </a:rPr>
              <a:t>para articular esfuerzos y coordinar acciones</a:t>
            </a:r>
            <a:r>
              <a:rPr lang="es-CO" sz="2000">
                <a:solidFill>
                  <a:schemeClr val="accent2">
                    <a:lumMod val="75000"/>
                  </a:schemeClr>
                </a:solidFill>
                <a:latin typeface="Arial Nova Light"/>
              </a:rPr>
              <a:t> </a:t>
            </a:r>
            <a:r>
              <a:rPr lang="es-CO" sz="2000" kern="1200">
                <a:solidFill>
                  <a:schemeClr val="accent2">
                    <a:lumMod val="75000"/>
                  </a:schemeClr>
                </a:solidFill>
                <a:latin typeface="Arial Nova Light"/>
              </a:rPr>
              <a:t>que den solución a</a:t>
            </a:r>
            <a:r>
              <a:rPr lang="es-CO" sz="2000">
                <a:solidFill>
                  <a:schemeClr val="accent2">
                    <a:lumMod val="75000"/>
                  </a:schemeClr>
                </a:solidFill>
                <a:latin typeface="Arial Nova Light"/>
              </a:rPr>
              <a:t> </a:t>
            </a:r>
            <a:r>
              <a:rPr lang="es-CO" sz="2000" kern="1200">
                <a:solidFill>
                  <a:schemeClr val="accent2">
                    <a:lumMod val="75000"/>
                  </a:schemeClr>
                </a:solidFill>
                <a:latin typeface="Arial Nova Light"/>
              </a:rPr>
              <a:t> puntos críticos y retos existentes,</a:t>
            </a:r>
            <a:r>
              <a:rPr lang="es-CO" sz="2000">
                <a:solidFill>
                  <a:schemeClr val="accent2">
                    <a:lumMod val="75000"/>
                  </a:schemeClr>
                </a:solidFill>
                <a:latin typeface="Arial Nova Light"/>
              </a:rPr>
              <a:t> </a:t>
            </a:r>
            <a:r>
              <a:rPr lang="es-CO" sz="2000" kern="1200">
                <a:solidFill>
                  <a:schemeClr val="accent2">
                    <a:lumMod val="75000"/>
                  </a:schemeClr>
                </a:solidFill>
                <a:latin typeface="Arial Nova Light"/>
              </a:rPr>
              <a:t>que</a:t>
            </a:r>
            <a:r>
              <a:rPr lang="es-CO" sz="2000">
                <a:solidFill>
                  <a:schemeClr val="accent2">
                    <a:lumMod val="75000"/>
                  </a:schemeClr>
                </a:solidFill>
                <a:latin typeface="Arial Nova Light"/>
              </a:rPr>
              <a:t> </a:t>
            </a:r>
            <a:r>
              <a:rPr lang="es-CO" sz="2000" kern="1200">
                <a:solidFill>
                  <a:schemeClr val="accent2">
                    <a:lumMod val="75000"/>
                  </a:schemeClr>
                </a:solidFill>
                <a:latin typeface="Arial Nova Light"/>
              </a:rPr>
              <a:t> contribuyan a incrementar la productividad, competitividad y</a:t>
            </a:r>
            <a:r>
              <a:rPr lang="es-CO" sz="2000">
                <a:solidFill>
                  <a:schemeClr val="accent2">
                    <a:lumMod val="75000"/>
                  </a:schemeClr>
                </a:solidFill>
                <a:latin typeface="Arial Nova Light"/>
              </a:rPr>
              <a:t> </a:t>
            </a:r>
            <a:endParaRPr lang="es-CO" sz="2000" kern="1200">
              <a:solidFill>
                <a:schemeClr val="accent2">
                  <a:lumMod val="75000"/>
                </a:schemeClr>
              </a:solidFill>
              <a:latin typeface="Arial Nova Light" panose="020B0304020202020204" pitchFamily="34" charset="0"/>
            </a:endParaRPr>
          </a:p>
          <a:p>
            <a:pPr marL="0" lvl="1" algn="ctr" defTabSz="889000">
              <a:lnSpc>
                <a:spcPct val="90000"/>
              </a:lnSpc>
              <a:spcBef>
                <a:spcPct val="0"/>
              </a:spcBef>
              <a:spcAft>
                <a:spcPct val="20000"/>
              </a:spcAft>
            </a:pPr>
            <a:r>
              <a:rPr lang="es-CO" sz="2000" kern="1200">
                <a:solidFill>
                  <a:schemeClr val="accent2">
                    <a:lumMod val="75000"/>
                  </a:schemeClr>
                </a:solidFill>
                <a:latin typeface="Arial Nova Light" panose="020B0304020202020204" pitchFamily="34" charset="0"/>
              </a:rPr>
              <a:t>sostenibilidad de la cadena de cacao en Colombia </a:t>
            </a:r>
          </a:p>
        </p:txBody>
      </p:sp>
      <p:graphicFrame>
        <p:nvGraphicFramePr>
          <p:cNvPr id="6" name="Diagrama 5">
            <a:extLst>
              <a:ext uri="{FF2B5EF4-FFF2-40B4-BE49-F238E27FC236}">
                <a16:creationId xmlns:a16="http://schemas.microsoft.com/office/drawing/2014/main" id="{F6100363-AD47-9366-C67B-DB871FD0C858}"/>
              </a:ext>
            </a:extLst>
          </p:cNvPr>
          <p:cNvGraphicFramePr/>
          <p:nvPr>
            <p:extLst>
              <p:ext uri="{D42A27DB-BD31-4B8C-83A1-F6EECF244321}">
                <p14:modId xmlns:p14="http://schemas.microsoft.com/office/powerpoint/2010/main" val="2844773183"/>
              </p:ext>
            </p:extLst>
          </p:nvPr>
        </p:nvGraphicFramePr>
        <p:xfrm>
          <a:off x="1505325" y="4953259"/>
          <a:ext cx="9384633" cy="209867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7" name="object 6">
            <a:extLst>
              <a:ext uri="{FF2B5EF4-FFF2-40B4-BE49-F238E27FC236}">
                <a16:creationId xmlns:a16="http://schemas.microsoft.com/office/drawing/2014/main" id="{BB3D6E44-59F0-4188-FA80-F423EC68CF6D}"/>
              </a:ext>
            </a:extLst>
          </p:cNvPr>
          <p:cNvPicPr/>
          <p:nvPr/>
        </p:nvPicPr>
        <p:blipFill rotWithShape="1">
          <a:blip r:embed="rId14" cstate="print"/>
          <a:srcRect l="23922" t="28615" r="22564" b="19296"/>
          <a:stretch/>
        </p:blipFill>
        <p:spPr>
          <a:xfrm>
            <a:off x="-942862" y="1904740"/>
            <a:ext cx="1885724" cy="3048519"/>
          </a:xfrm>
          <a:prstGeom prst="rect">
            <a:avLst/>
          </a:prstGeom>
        </p:spPr>
      </p:pic>
      <p:sp>
        <p:nvSpPr>
          <p:cNvPr id="9" name="CuadroTexto 8">
            <a:extLst>
              <a:ext uri="{FF2B5EF4-FFF2-40B4-BE49-F238E27FC236}">
                <a16:creationId xmlns:a16="http://schemas.microsoft.com/office/drawing/2014/main" id="{07C7BB8C-0317-936B-DCB0-71F3221219C4}"/>
              </a:ext>
            </a:extLst>
          </p:cNvPr>
          <p:cNvSpPr txBox="1"/>
          <p:nvPr/>
        </p:nvSpPr>
        <p:spPr>
          <a:xfrm>
            <a:off x="2863598" y="2964873"/>
            <a:ext cx="3232402" cy="369332"/>
          </a:xfrm>
          <a:prstGeom prst="rect">
            <a:avLst/>
          </a:prstGeom>
          <a:noFill/>
          <a:ln>
            <a:solidFill>
              <a:schemeClr val="bg1"/>
            </a:solidFill>
          </a:ln>
        </p:spPr>
        <p:txBody>
          <a:bodyPr wrap="square" rtlCol="0">
            <a:spAutoFit/>
          </a:bodyPr>
          <a:lstStyle/>
          <a:p>
            <a:pPr algn="ctr"/>
            <a:r>
              <a:rPr lang="es-CO">
                <a:solidFill>
                  <a:schemeClr val="accent6">
                    <a:lumMod val="75000"/>
                  </a:schemeClr>
                </a:solidFill>
                <a:latin typeface="Arial Rounded MT Bold" panose="020F0704030504030204" pitchFamily="34" charset="0"/>
              </a:rPr>
              <a:t>Capitulo Inocuidad </a:t>
            </a:r>
          </a:p>
        </p:txBody>
      </p:sp>
      <p:sp>
        <p:nvSpPr>
          <p:cNvPr id="10" name="CuadroTexto 9">
            <a:extLst>
              <a:ext uri="{FF2B5EF4-FFF2-40B4-BE49-F238E27FC236}">
                <a16:creationId xmlns:a16="http://schemas.microsoft.com/office/drawing/2014/main" id="{0DC34A45-9318-A307-1F07-1134F4685932}"/>
              </a:ext>
            </a:extLst>
          </p:cNvPr>
          <p:cNvSpPr txBox="1"/>
          <p:nvPr/>
        </p:nvSpPr>
        <p:spPr>
          <a:xfrm>
            <a:off x="6096000" y="2978647"/>
            <a:ext cx="3232402" cy="369332"/>
          </a:xfrm>
          <a:prstGeom prst="rect">
            <a:avLst/>
          </a:prstGeom>
          <a:noFill/>
          <a:ln>
            <a:solidFill>
              <a:schemeClr val="bg1"/>
            </a:solidFill>
          </a:ln>
        </p:spPr>
        <p:txBody>
          <a:bodyPr wrap="square" rtlCol="0">
            <a:spAutoFit/>
          </a:bodyPr>
          <a:lstStyle/>
          <a:p>
            <a:pPr algn="ctr"/>
            <a:r>
              <a:rPr lang="es-CO">
                <a:solidFill>
                  <a:schemeClr val="accent6">
                    <a:lumMod val="75000"/>
                  </a:schemeClr>
                </a:solidFill>
                <a:latin typeface="Arial Rounded MT Bold" panose="020F0704030504030204" pitchFamily="34" charset="0"/>
              </a:rPr>
              <a:t>Capitulo Sostenibilidad </a:t>
            </a:r>
          </a:p>
        </p:txBody>
      </p:sp>
      <p:pic>
        <p:nvPicPr>
          <p:cNvPr id="47" name="Imagen 1" descr="Imagen que contiene Logotipo&#10;&#10;Descripción generada automáticamente">
            <a:extLst>
              <a:ext uri="{FF2B5EF4-FFF2-40B4-BE49-F238E27FC236}">
                <a16:creationId xmlns:a16="http://schemas.microsoft.com/office/drawing/2014/main" id="{890ADD40-3BF6-E81D-BB86-265B53C2465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169364" y="107525"/>
            <a:ext cx="1437676" cy="867536"/>
          </a:xfrm>
          <a:prstGeom prst="rect">
            <a:avLst/>
          </a:prstGeom>
        </p:spPr>
      </p:pic>
      <p:pic>
        <p:nvPicPr>
          <p:cNvPr id="49" name="object 5">
            <a:extLst>
              <a:ext uri="{FF2B5EF4-FFF2-40B4-BE49-F238E27FC236}">
                <a16:creationId xmlns:a16="http://schemas.microsoft.com/office/drawing/2014/main" id="{000DAF05-98FE-10F9-8128-6186C3732FFE}"/>
              </a:ext>
            </a:extLst>
          </p:cNvPr>
          <p:cNvPicPr/>
          <p:nvPr/>
        </p:nvPicPr>
        <p:blipFill>
          <a:blip r:embed="rId16" cstate="print"/>
          <a:stretch>
            <a:fillRect/>
          </a:stretch>
        </p:blipFill>
        <p:spPr>
          <a:xfrm>
            <a:off x="10607922" y="216865"/>
            <a:ext cx="1437676" cy="467235"/>
          </a:xfrm>
          <a:prstGeom prst="rect">
            <a:avLst/>
          </a:prstGeom>
        </p:spPr>
      </p:pic>
    </p:spTree>
    <p:extLst>
      <p:ext uri="{BB962C8B-B14F-4D97-AF65-F5344CB8AC3E}">
        <p14:creationId xmlns:p14="http://schemas.microsoft.com/office/powerpoint/2010/main" val="1992069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upo 56">
            <a:extLst>
              <a:ext uri="{FF2B5EF4-FFF2-40B4-BE49-F238E27FC236}">
                <a16:creationId xmlns:a16="http://schemas.microsoft.com/office/drawing/2014/main" id="{A984E802-8643-4C48-B2D6-163D15A1EB00}"/>
              </a:ext>
            </a:extLst>
          </p:cNvPr>
          <p:cNvGrpSpPr/>
          <p:nvPr/>
        </p:nvGrpSpPr>
        <p:grpSpPr>
          <a:xfrm>
            <a:off x="579179" y="1522363"/>
            <a:ext cx="11363842" cy="3252459"/>
            <a:chOff x="33614" y="1595139"/>
            <a:chExt cx="11363842" cy="3252459"/>
          </a:xfrm>
        </p:grpSpPr>
        <p:grpSp>
          <p:nvGrpSpPr>
            <p:cNvPr id="7" name="Grupo 6">
              <a:extLst>
                <a:ext uri="{FF2B5EF4-FFF2-40B4-BE49-F238E27FC236}">
                  <a16:creationId xmlns:a16="http://schemas.microsoft.com/office/drawing/2014/main" id="{13DBE00C-A0C5-44B7-8F4A-F36114EB6FB9}"/>
                </a:ext>
              </a:extLst>
            </p:cNvPr>
            <p:cNvGrpSpPr/>
            <p:nvPr/>
          </p:nvGrpSpPr>
          <p:grpSpPr>
            <a:xfrm>
              <a:off x="41932" y="1595139"/>
              <a:ext cx="9145587" cy="2608262"/>
              <a:chOff x="1524001" y="1954078"/>
              <a:chExt cx="9145587" cy="2608262"/>
            </a:xfrm>
          </p:grpSpPr>
          <p:grpSp>
            <p:nvGrpSpPr>
              <p:cNvPr id="2" name="Group 1">
                <a:extLst>
                  <a:ext uri="{FF2B5EF4-FFF2-40B4-BE49-F238E27FC236}">
                    <a16:creationId xmlns:a16="http://schemas.microsoft.com/office/drawing/2014/main" id="{92005585-9407-4D5E-A439-B981BCC77948}"/>
                  </a:ext>
                </a:extLst>
              </p:cNvPr>
              <p:cNvGrpSpPr>
                <a:grpSpLocks/>
              </p:cNvGrpSpPr>
              <p:nvPr/>
            </p:nvGrpSpPr>
            <p:grpSpPr bwMode="auto">
              <a:xfrm>
                <a:off x="2084388" y="3727315"/>
                <a:ext cx="263525" cy="260350"/>
                <a:chOff x="2084388" y="4111625"/>
                <a:chExt cx="263525" cy="260350"/>
              </a:xfrm>
            </p:grpSpPr>
            <p:sp>
              <p:nvSpPr>
                <p:cNvPr id="3" name="Oval 11">
                  <a:extLst>
                    <a:ext uri="{FF2B5EF4-FFF2-40B4-BE49-F238E27FC236}">
                      <a16:creationId xmlns:a16="http://schemas.microsoft.com/office/drawing/2014/main" id="{AEC2B585-9331-4AF1-8C16-EBA4772671E8}"/>
                    </a:ext>
                  </a:extLst>
                </p:cNvPr>
                <p:cNvSpPr>
                  <a:spLocks noChangeArrowheads="1"/>
                </p:cNvSpPr>
                <p:nvPr/>
              </p:nvSpPr>
              <p:spPr bwMode="auto">
                <a:xfrm>
                  <a:off x="2084388" y="4111625"/>
                  <a:ext cx="263525" cy="260350"/>
                </a:xfrm>
                <a:prstGeom prst="ellipse">
                  <a:avLst/>
                </a:prstGeom>
                <a:noFill/>
                <a:ln w="53975" cap="flat">
                  <a:solidFill>
                    <a:srgbClr val="00B0F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Oval 12">
                  <a:extLst>
                    <a:ext uri="{FF2B5EF4-FFF2-40B4-BE49-F238E27FC236}">
                      <a16:creationId xmlns:a16="http://schemas.microsoft.com/office/drawing/2014/main" id="{CE4CC97E-A776-4A2B-B790-39765CA8150C}"/>
                    </a:ext>
                  </a:extLst>
                </p:cNvPr>
                <p:cNvSpPr>
                  <a:spLocks noChangeArrowheads="1"/>
                </p:cNvSpPr>
                <p:nvPr/>
              </p:nvSpPr>
              <p:spPr bwMode="auto">
                <a:xfrm>
                  <a:off x="2149475" y="4176713"/>
                  <a:ext cx="128588" cy="130175"/>
                </a:xfrm>
                <a:prstGeom prst="ellipse">
                  <a:avLst/>
                </a:prstGeom>
                <a:solidFill>
                  <a:srgbClr val="0099FF"/>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3C5BD03F-5A33-46BD-A11A-A84769FD1EA9}"/>
                  </a:ext>
                </a:extLst>
              </p:cNvPr>
              <p:cNvGrpSpPr>
                <a:grpSpLocks/>
              </p:cNvGrpSpPr>
              <p:nvPr/>
            </p:nvGrpSpPr>
            <p:grpSpPr bwMode="auto">
              <a:xfrm>
                <a:off x="4021138" y="3727315"/>
                <a:ext cx="263525" cy="260350"/>
                <a:chOff x="4021138" y="4111625"/>
                <a:chExt cx="263525" cy="260350"/>
              </a:xfrm>
            </p:grpSpPr>
            <p:sp>
              <p:nvSpPr>
                <p:cNvPr id="24629" name="Oval 13">
                  <a:extLst>
                    <a:ext uri="{FF2B5EF4-FFF2-40B4-BE49-F238E27FC236}">
                      <a16:creationId xmlns:a16="http://schemas.microsoft.com/office/drawing/2014/main" id="{F52B27B9-215B-4FA6-B832-B2836F4F77E6}"/>
                    </a:ext>
                  </a:extLst>
                </p:cNvPr>
                <p:cNvSpPr>
                  <a:spLocks noChangeArrowheads="1"/>
                </p:cNvSpPr>
                <p:nvPr/>
              </p:nvSpPr>
              <p:spPr bwMode="auto">
                <a:xfrm>
                  <a:off x="4021138" y="4111625"/>
                  <a:ext cx="263525" cy="260350"/>
                </a:xfrm>
                <a:prstGeom prst="ellipse">
                  <a:avLst/>
                </a:prstGeom>
                <a:noFill/>
                <a:ln w="539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419" altLang="es-419" sz="1800" b="0" i="0" u="none" strike="noStrike" kern="1200" cap="none" spc="0" normalizeH="0" baseline="0" noProof="0">
                    <a:ln>
                      <a:noFill/>
                    </a:ln>
                    <a:solidFill>
                      <a:srgbClr val="000000"/>
                    </a:solidFill>
                    <a:effectLst/>
                    <a:uLnTx/>
                    <a:uFillTx/>
                    <a:latin typeface="Open Sans" panose="020B0606030504020204" pitchFamily="34" charset="0"/>
                    <a:ea typeface="+mn-ea"/>
                    <a:cs typeface="+mn-cs"/>
                  </a:endParaRPr>
                </a:p>
              </p:txBody>
            </p:sp>
            <p:sp>
              <p:nvSpPr>
                <p:cNvPr id="24630" name="Oval 14">
                  <a:extLst>
                    <a:ext uri="{FF2B5EF4-FFF2-40B4-BE49-F238E27FC236}">
                      <a16:creationId xmlns:a16="http://schemas.microsoft.com/office/drawing/2014/main" id="{6727832F-52E0-4160-ABD1-1D097CA424AA}"/>
                    </a:ext>
                  </a:extLst>
                </p:cNvPr>
                <p:cNvSpPr>
                  <a:spLocks noChangeArrowheads="1"/>
                </p:cNvSpPr>
                <p:nvPr/>
              </p:nvSpPr>
              <p:spPr bwMode="auto">
                <a:xfrm>
                  <a:off x="4089400" y="4176713"/>
                  <a:ext cx="130175" cy="1301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419" altLang="es-419" sz="1800" b="0" i="0" u="none" strike="noStrike" kern="1200" cap="none" spc="0" normalizeH="0" baseline="0" noProof="0">
                    <a:ln>
                      <a:noFill/>
                    </a:ln>
                    <a:solidFill>
                      <a:srgbClr val="000000"/>
                    </a:solidFill>
                    <a:effectLst/>
                    <a:uLnTx/>
                    <a:uFillTx/>
                    <a:latin typeface="Open Sans" panose="020B0606030504020204" pitchFamily="34" charset="0"/>
                    <a:ea typeface="+mn-ea"/>
                    <a:cs typeface="+mn-cs"/>
                  </a:endParaRPr>
                </a:p>
              </p:txBody>
            </p:sp>
          </p:grpSp>
          <p:grpSp>
            <p:nvGrpSpPr>
              <p:cNvPr id="8" name="Group 7">
                <a:extLst>
                  <a:ext uri="{FF2B5EF4-FFF2-40B4-BE49-F238E27FC236}">
                    <a16:creationId xmlns:a16="http://schemas.microsoft.com/office/drawing/2014/main" id="{ACF59313-5163-4415-B9CC-F16C4F90BB03}"/>
                  </a:ext>
                </a:extLst>
              </p:cNvPr>
              <p:cNvGrpSpPr>
                <a:grpSpLocks/>
              </p:cNvGrpSpPr>
              <p:nvPr/>
            </p:nvGrpSpPr>
            <p:grpSpPr bwMode="auto">
              <a:xfrm>
                <a:off x="5962650" y="3727315"/>
                <a:ext cx="258763" cy="260350"/>
                <a:chOff x="5962650" y="4111625"/>
                <a:chExt cx="258763" cy="260350"/>
              </a:xfrm>
            </p:grpSpPr>
            <p:sp>
              <p:nvSpPr>
                <p:cNvPr id="9" name="Oval 15">
                  <a:extLst>
                    <a:ext uri="{FF2B5EF4-FFF2-40B4-BE49-F238E27FC236}">
                      <a16:creationId xmlns:a16="http://schemas.microsoft.com/office/drawing/2014/main" id="{AAC29903-530C-4A9A-97AF-F1AAC4E2C82A}"/>
                    </a:ext>
                  </a:extLst>
                </p:cNvPr>
                <p:cNvSpPr>
                  <a:spLocks noChangeArrowheads="1"/>
                </p:cNvSpPr>
                <p:nvPr/>
              </p:nvSpPr>
              <p:spPr bwMode="auto">
                <a:xfrm>
                  <a:off x="5962650" y="4111625"/>
                  <a:ext cx="258763" cy="260350"/>
                </a:xfrm>
                <a:prstGeom prst="ellipse">
                  <a:avLst/>
                </a:prstGeom>
                <a:noFill/>
                <a:ln w="53975" cap="flat">
                  <a:solidFill>
                    <a:srgbClr val="92D05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Oval 16">
                  <a:extLst>
                    <a:ext uri="{FF2B5EF4-FFF2-40B4-BE49-F238E27FC236}">
                      <a16:creationId xmlns:a16="http://schemas.microsoft.com/office/drawing/2014/main" id="{764ADC33-3D70-4390-88E9-6C70090555ED}"/>
                    </a:ext>
                  </a:extLst>
                </p:cNvPr>
                <p:cNvSpPr>
                  <a:spLocks noChangeArrowheads="1"/>
                </p:cNvSpPr>
                <p:nvPr/>
              </p:nvSpPr>
              <p:spPr bwMode="auto">
                <a:xfrm>
                  <a:off x="6027738" y="4176713"/>
                  <a:ext cx="128587" cy="130175"/>
                </a:xfrm>
                <a:prstGeom prst="ellipse">
                  <a:avLst/>
                </a:prstGeom>
                <a:solidFill>
                  <a:srgbClr val="92D050"/>
                </a:solidFill>
                <a:ln>
                  <a:solidFill>
                    <a:srgbClr val="92D05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A529A410-7B98-4C26-900D-C1BC4C2E196E}"/>
                  </a:ext>
                </a:extLst>
              </p:cNvPr>
              <p:cNvGrpSpPr>
                <a:grpSpLocks/>
              </p:cNvGrpSpPr>
              <p:nvPr/>
            </p:nvGrpSpPr>
            <p:grpSpPr bwMode="auto">
              <a:xfrm>
                <a:off x="7899400" y="3727315"/>
                <a:ext cx="261938" cy="260350"/>
                <a:chOff x="7899400" y="4111625"/>
                <a:chExt cx="261938" cy="260350"/>
              </a:xfrm>
            </p:grpSpPr>
            <p:sp>
              <p:nvSpPr>
                <p:cNvPr id="12" name="Oval 17">
                  <a:extLst>
                    <a:ext uri="{FF2B5EF4-FFF2-40B4-BE49-F238E27FC236}">
                      <a16:creationId xmlns:a16="http://schemas.microsoft.com/office/drawing/2014/main" id="{5B37AD74-5EB0-4825-B89D-7CD77C07F313}"/>
                    </a:ext>
                  </a:extLst>
                </p:cNvPr>
                <p:cNvSpPr>
                  <a:spLocks noChangeArrowheads="1"/>
                </p:cNvSpPr>
                <p:nvPr/>
              </p:nvSpPr>
              <p:spPr bwMode="auto">
                <a:xfrm>
                  <a:off x="7899400" y="4111625"/>
                  <a:ext cx="261938" cy="260350"/>
                </a:xfrm>
                <a:prstGeom prst="ellipse">
                  <a:avLst/>
                </a:prstGeom>
                <a:noFill/>
                <a:ln w="53975" cap="flat">
                  <a:solidFill>
                    <a:srgbClr val="FF00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Oval 18">
                  <a:extLst>
                    <a:ext uri="{FF2B5EF4-FFF2-40B4-BE49-F238E27FC236}">
                      <a16:creationId xmlns:a16="http://schemas.microsoft.com/office/drawing/2014/main" id="{09613F3E-9485-462F-B186-CB9FA40675FE}"/>
                    </a:ext>
                  </a:extLst>
                </p:cNvPr>
                <p:cNvSpPr>
                  <a:spLocks noChangeArrowheads="1"/>
                </p:cNvSpPr>
                <p:nvPr/>
              </p:nvSpPr>
              <p:spPr bwMode="auto">
                <a:xfrm>
                  <a:off x="7964488" y="4176713"/>
                  <a:ext cx="128587" cy="130175"/>
                </a:xfrm>
                <a:prstGeom prst="ellipse">
                  <a:avLst/>
                </a:prstGeom>
                <a:solidFill>
                  <a:srgbClr val="FF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F6491362-5F0C-413E-B619-7E5150CCCCEB}"/>
                  </a:ext>
                </a:extLst>
              </p:cNvPr>
              <p:cNvGrpSpPr>
                <a:grpSpLocks/>
              </p:cNvGrpSpPr>
              <p:nvPr/>
            </p:nvGrpSpPr>
            <p:grpSpPr bwMode="auto">
              <a:xfrm>
                <a:off x="9836150" y="3727315"/>
                <a:ext cx="261938" cy="260350"/>
                <a:chOff x="9836150" y="4111625"/>
                <a:chExt cx="261938" cy="260350"/>
              </a:xfrm>
            </p:grpSpPr>
            <p:sp>
              <p:nvSpPr>
                <p:cNvPr id="15" name="Oval 19">
                  <a:extLst>
                    <a:ext uri="{FF2B5EF4-FFF2-40B4-BE49-F238E27FC236}">
                      <a16:creationId xmlns:a16="http://schemas.microsoft.com/office/drawing/2014/main" id="{0956BB06-5359-41E7-8D0A-484C03479AC5}"/>
                    </a:ext>
                  </a:extLst>
                </p:cNvPr>
                <p:cNvSpPr>
                  <a:spLocks noChangeArrowheads="1"/>
                </p:cNvSpPr>
                <p:nvPr/>
              </p:nvSpPr>
              <p:spPr bwMode="auto">
                <a:xfrm>
                  <a:off x="9836150" y="4111625"/>
                  <a:ext cx="261938" cy="260350"/>
                </a:xfrm>
                <a:prstGeom prst="ellipse">
                  <a:avLst/>
                </a:prstGeom>
                <a:noFill/>
                <a:ln w="53975" cap="flat">
                  <a:solidFill>
                    <a:schemeClr val="accent5"/>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Oval 20">
                  <a:extLst>
                    <a:ext uri="{FF2B5EF4-FFF2-40B4-BE49-F238E27FC236}">
                      <a16:creationId xmlns:a16="http://schemas.microsoft.com/office/drawing/2014/main" id="{ED1DAC07-239C-488A-8B5E-13F04D0C63BC}"/>
                    </a:ext>
                  </a:extLst>
                </p:cNvPr>
                <p:cNvSpPr>
                  <a:spLocks noChangeArrowheads="1"/>
                </p:cNvSpPr>
                <p:nvPr/>
              </p:nvSpPr>
              <p:spPr bwMode="auto">
                <a:xfrm>
                  <a:off x="9904413" y="4176713"/>
                  <a:ext cx="130175" cy="130175"/>
                </a:xfrm>
                <a:prstGeom prst="ellipse">
                  <a:avLst/>
                </a:prstGeom>
                <a:solidFill>
                  <a:schemeClr val="accent5"/>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F83A8533-1B54-4195-B065-42413365EBF5}"/>
                  </a:ext>
                </a:extLst>
              </p:cNvPr>
              <p:cNvGrpSpPr>
                <a:grpSpLocks/>
              </p:cNvGrpSpPr>
              <p:nvPr/>
            </p:nvGrpSpPr>
            <p:grpSpPr bwMode="auto">
              <a:xfrm>
                <a:off x="1524001" y="1983446"/>
                <a:ext cx="1403350" cy="1614487"/>
                <a:chOff x="1514475" y="2338388"/>
                <a:chExt cx="1403350" cy="1614488"/>
              </a:xfrm>
            </p:grpSpPr>
            <p:sp>
              <p:nvSpPr>
                <p:cNvPr id="18" name="Freeform 6">
                  <a:extLst>
                    <a:ext uri="{FF2B5EF4-FFF2-40B4-BE49-F238E27FC236}">
                      <a16:creationId xmlns:a16="http://schemas.microsoft.com/office/drawing/2014/main" id="{64EBB3F9-C2E6-4231-B796-B7309DC235C8}"/>
                    </a:ext>
                  </a:extLst>
                </p:cNvPr>
                <p:cNvSpPr>
                  <a:spLocks/>
                </p:cNvSpPr>
                <p:nvPr/>
              </p:nvSpPr>
              <p:spPr bwMode="auto">
                <a:xfrm>
                  <a:off x="1514475" y="2338388"/>
                  <a:ext cx="1403350" cy="1614488"/>
                </a:xfrm>
                <a:custGeom>
                  <a:avLst/>
                  <a:gdLst>
                    <a:gd name="T0" fmla="*/ 369 w 369"/>
                    <a:gd name="T1" fmla="*/ 184 h 424"/>
                    <a:gd name="T2" fmla="*/ 184 w 369"/>
                    <a:gd name="T3" fmla="*/ 0 h 424"/>
                    <a:gd name="T4" fmla="*/ 0 w 369"/>
                    <a:gd name="T5" fmla="*/ 184 h 424"/>
                    <a:gd name="T6" fmla="*/ 151 w 369"/>
                    <a:gd name="T7" fmla="*/ 366 h 424"/>
                    <a:gd name="T8" fmla="*/ 184 w 369"/>
                    <a:gd name="T9" fmla="*/ 424 h 424"/>
                    <a:gd name="T10" fmla="*/ 218 w 369"/>
                    <a:gd name="T11" fmla="*/ 366 h 424"/>
                    <a:gd name="T12" fmla="*/ 369 w 369"/>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69" h="424">
                      <a:moveTo>
                        <a:pt x="369" y="184"/>
                      </a:moveTo>
                      <a:cubicBezTo>
                        <a:pt x="369" y="82"/>
                        <a:pt x="286" y="0"/>
                        <a:pt x="184" y="0"/>
                      </a:cubicBezTo>
                      <a:cubicBezTo>
                        <a:pt x="82" y="0"/>
                        <a:pt x="0" y="82"/>
                        <a:pt x="0" y="184"/>
                      </a:cubicBezTo>
                      <a:cubicBezTo>
                        <a:pt x="0" y="275"/>
                        <a:pt x="65" y="350"/>
                        <a:pt x="151" y="366"/>
                      </a:cubicBezTo>
                      <a:cubicBezTo>
                        <a:pt x="184" y="424"/>
                        <a:pt x="184" y="424"/>
                        <a:pt x="184" y="424"/>
                      </a:cubicBezTo>
                      <a:cubicBezTo>
                        <a:pt x="218" y="366"/>
                        <a:pt x="218" y="366"/>
                        <a:pt x="218" y="366"/>
                      </a:cubicBezTo>
                      <a:cubicBezTo>
                        <a:pt x="304" y="350"/>
                        <a:pt x="369" y="275"/>
                        <a:pt x="369" y="184"/>
                      </a:cubicBezTo>
                      <a:close/>
                    </a:path>
                  </a:pathLst>
                </a:custGeom>
                <a:solidFill>
                  <a:srgbClr val="00B0F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Oval 21">
                  <a:extLst>
                    <a:ext uri="{FF2B5EF4-FFF2-40B4-BE49-F238E27FC236}">
                      <a16:creationId xmlns:a16="http://schemas.microsoft.com/office/drawing/2014/main" id="{96B3ED91-B5F3-495C-AFAA-D610B97CB32B}"/>
                    </a:ext>
                  </a:extLst>
                </p:cNvPr>
                <p:cNvSpPr>
                  <a:spLocks noChangeArrowheads="1"/>
                </p:cNvSpPr>
                <p:nvPr/>
              </p:nvSpPr>
              <p:spPr bwMode="auto">
                <a:xfrm>
                  <a:off x="1709737" y="2521999"/>
                  <a:ext cx="989012" cy="987426"/>
                </a:xfrm>
                <a:prstGeom prst="ellipse">
                  <a:avLst/>
                </a:prstGeom>
                <a:solidFill>
                  <a:schemeClr val="bg2"/>
                </a:solidFill>
                <a:ln>
                  <a:noFill/>
                </a:ln>
                <a:effectLst>
                  <a:outerShdw blurRad="127000" dist="63500" dir="2700000" algn="tl" rotWithShape="0">
                    <a:prstClr val="black">
                      <a:alpha val="5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85044812-4B43-4828-B7EC-46FEE479FD4E}"/>
                  </a:ext>
                </a:extLst>
              </p:cNvPr>
              <p:cNvGrpSpPr>
                <a:grpSpLocks/>
              </p:cNvGrpSpPr>
              <p:nvPr/>
            </p:nvGrpSpPr>
            <p:grpSpPr bwMode="auto">
              <a:xfrm>
                <a:off x="3451225" y="1954078"/>
                <a:ext cx="1403350" cy="1614487"/>
                <a:chOff x="3451225" y="2338388"/>
                <a:chExt cx="1403350" cy="1614488"/>
              </a:xfrm>
            </p:grpSpPr>
            <p:sp>
              <p:nvSpPr>
                <p:cNvPr id="24619" name="Freeform 7">
                  <a:extLst>
                    <a:ext uri="{FF2B5EF4-FFF2-40B4-BE49-F238E27FC236}">
                      <a16:creationId xmlns:a16="http://schemas.microsoft.com/office/drawing/2014/main" id="{74B2BCE5-8B73-42B9-B62C-CFEB49D449CE}"/>
                    </a:ext>
                  </a:extLst>
                </p:cNvPr>
                <p:cNvSpPr>
                  <a:spLocks/>
                </p:cNvSpPr>
                <p:nvPr/>
              </p:nvSpPr>
              <p:spPr bwMode="auto">
                <a:xfrm>
                  <a:off x="3451225" y="2338388"/>
                  <a:ext cx="1403350" cy="1614488"/>
                </a:xfrm>
                <a:custGeom>
                  <a:avLst/>
                  <a:gdLst>
                    <a:gd name="T0" fmla="*/ 2147483646 w 369"/>
                    <a:gd name="T1" fmla="*/ 2147483646 h 424"/>
                    <a:gd name="T2" fmla="*/ 2147483646 w 369"/>
                    <a:gd name="T3" fmla="*/ 0 h 424"/>
                    <a:gd name="T4" fmla="*/ 0 w 369"/>
                    <a:gd name="T5" fmla="*/ 2147483646 h 424"/>
                    <a:gd name="T6" fmla="*/ 2147483646 w 369"/>
                    <a:gd name="T7" fmla="*/ 2147483646 h 424"/>
                    <a:gd name="T8" fmla="*/ 2147483646 w 369"/>
                    <a:gd name="T9" fmla="*/ 2147483646 h 424"/>
                    <a:gd name="T10" fmla="*/ 2147483646 w 369"/>
                    <a:gd name="T11" fmla="*/ 2147483646 h 424"/>
                    <a:gd name="T12" fmla="*/ 2147483646 w 369"/>
                    <a:gd name="T13" fmla="*/ 2147483646 h 4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9" h="424">
                      <a:moveTo>
                        <a:pt x="369" y="184"/>
                      </a:moveTo>
                      <a:cubicBezTo>
                        <a:pt x="369" y="82"/>
                        <a:pt x="287" y="0"/>
                        <a:pt x="185" y="0"/>
                      </a:cubicBezTo>
                      <a:cubicBezTo>
                        <a:pt x="83" y="0"/>
                        <a:pt x="0" y="82"/>
                        <a:pt x="0" y="184"/>
                      </a:cubicBezTo>
                      <a:cubicBezTo>
                        <a:pt x="0" y="275"/>
                        <a:pt x="65" y="350"/>
                        <a:pt x="151" y="366"/>
                      </a:cubicBezTo>
                      <a:cubicBezTo>
                        <a:pt x="185" y="424"/>
                        <a:pt x="185" y="424"/>
                        <a:pt x="185" y="424"/>
                      </a:cubicBezTo>
                      <a:cubicBezTo>
                        <a:pt x="218" y="366"/>
                        <a:pt x="218" y="366"/>
                        <a:pt x="218" y="366"/>
                      </a:cubicBezTo>
                      <a:cubicBezTo>
                        <a:pt x="304" y="350"/>
                        <a:pt x="369" y="275"/>
                        <a:pt x="369" y="184"/>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Oval 22">
                  <a:extLst>
                    <a:ext uri="{FF2B5EF4-FFF2-40B4-BE49-F238E27FC236}">
                      <a16:creationId xmlns:a16="http://schemas.microsoft.com/office/drawing/2014/main" id="{0605121B-4001-453F-97F3-572C09E2049F}"/>
                    </a:ext>
                  </a:extLst>
                </p:cNvPr>
                <p:cNvSpPr>
                  <a:spLocks noChangeArrowheads="1"/>
                </p:cNvSpPr>
                <p:nvPr/>
              </p:nvSpPr>
              <p:spPr bwMode="auto">
                <a:xfrm>
                  <a:off x="3660775" y="2546350"/>
                  <a:ext cx="989013" cy="987426"/>
                </a:xfrm>
                <a:prstGeom prst="ellipse">
                  <a:avLst/>
                </a:prstGeom>
                <a:solidFill>
                  <a:schemeClr val="bg2"/>
                </a:solidFill>
                <a:ln>
                  <a:noFill/>
                </a:ln>
                <a:effectLst>
                  <a:outerShdw blurRad="127000" dist="63500" dir="2700000" algn="tl" rotWithShape="0">
                    <a:prstClr val="black">
                      <a:alpha val="5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id="{722C2805-69B0-4F67-9CF0-3D10FC9D8B76}"/>
                  </a:ext>
                </a:extLst>
              </p:cNvPr>
              <p:cNvGrpSpPr>
                <a:grpSpLocks/>
              </p:cNvGrpSpPr>
              <p:nvPr/>
            </p:nvGrpSpPr>
            <p:grpSpPr bwMode="auto">
              <a:xfrm>
                <a:off x="5387975" y="1954078"/>
                <a:ext cx="1408113" cy="1614487"/>
                <a:chOff x="5387975" y="2338388"/>
                <a:chExt cx="1408113" cy="1614488"/>
              </a:xfrm>
            </p:grpSpPr>
            <p:sp>
              <p:nvSpPr>
                <p:cNvPr id="24" name="Freeform 8">
                  <a:extLst>
                    <a:ext uri="{FF2B5EF4-FFF2-40B4-BE49-F238E27FC236}">
                      <a16:creationId xmlns:a16="http://schemas.microsoft.com/office/drawing/2014/main" id="{6C8BA019-AA84-45BD-AFFA-EBB0DDBC9306}"/>
                    </a:ext>
                  </a:extLst>
                </p:cNvPr>
                <p:cNvSpPr>
                  <a:spLocks/>
                </p:cNvSpPr>
                <p:nvPr/>
              </p:nvSpPr>
              <p:spPr bwMode="auto">
                <a:xfrm>
                  <a:off x="5387975" y="2338388"/>
                  <a:ext cx="1408113" cy="1614488"/>
                </a:xfrm>
                <a:custGeom>
                  <a:avLst/>
                  <a:gdLst>
                    <a:gd name="T0" fmla="*/ 370 w 370"/>
                    <a:gd name="T1" fmla="*/ 184 h 424"/>
                    <a:gd name="T2" fmla="*/ 185 w 370"/>
                    <a:gd name="T3" fmla="*/ 0 h 424"/>
                    <a:gd name="T4" fmla="*/ 0 w 370"/>
                    <a:gd name="T5" fmla="*/ 184 h 424"/>
                    <a:gd name="T6" fmla="*/ 152 w 370"/>
                    <a:gd name="T7" fmla="*/ 366 h 424"/>
                    <a:gd name="T8" fmla="*/ 185 w 370"/>
                    <a:gd name="T9" fmla="*/ 424 h 424"/>
                    <a:gd name="T10" fmla="*/ 218 w 370"/>
                    <a:gd name="T11" fmla="*/ 366 h 424"/>
                    <a:gd name="T12" fmla="*/ 370 w 370"/>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70" h="424">
                      <a:moveTo>
                        <a:pt x="370" y="184"/>
                      </a:moveTo>
                      <a:cubicBezTo>
                        <a:pt x="370" y="82"/>
                        <a:pt x="287" y="0"/>
                        <a:pt x="185" y="0"/>
                      </a:cubicBezTo>
                      <a:cubicBezTo>
                        <a:pt x="83" y="0"/>
                        <a:pt x="0" y="82"/>
                        <a:pt x="0" y="184"/>
                      </a:cubicBezTo>
                      <a:cubicBezTo>
                        <a:pt x="0" y="275"/>
                        <a:pt x="66" y="350"/>
                        <a:pt x="152" y="366"/>
                      </a:cubicBezTo>
                      <a:cubicBezTo>
                        <a:pt x="185" y="424"/>
                        <a:pt x="185" y="424"/>
                        <a:pt x="185" y="424"/>
                      </a:cubicBezTo>
                      <a:cubicBezTo>
                        <a:pt x="218" y="366"/>
                        <a:pt x="218" y="366"/>
                        <a:pt x="218" y="366"/>
                      </a:cubicBezTo>
                      <a:cubicBezTo>
                        <a:pt x="304" y="350"/>
                        <a:pt x="370" y="275"/>
                        <a:pt x="370" y="184"/>
                      </a:cubicBezTo>
                      <a:close/>
                    </a:path>
                  </a:pathLst>
                </a:custGeom>
                <a:solidFill>
                  <a:srgbClr val="92D05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Oval 23">
                  <a:extLst>
                    <a:ext uri="{FF2B5EF4-FFF2-40B4-BE49-F238E27FC236}">
                      <a16:creationId xmlns:a16="http://schemas.microsoft.com/office/drawing/2014/main" id="{8AEFB1BB-C076-45CA-8C91-83789AA3C8E1}"/>
                    </a:ext>
                  </a:extLst>
                </p:cNvPr>
                <p:cNvSpPr>
                  <a:spLocks noChangeArrowheads="1"/>
                </p:cNvSpPr>
                <p:nvPr/>
              </p:nvSpPr>
              <p:spPr bwMode="auto">
                <a:xfrm>
                  <a:off x="5597525" y="2546350"/>
                  <a:ext cx="989013" cy="987426"/>
                </a:xfrm>
                <a:prstGeom prst="ellipse">
                  <a:avLst/>
                </a:prstGeom>
                <a:solidFill>
                  <a:schemeClr val="bg2"/>
                </a:solidFill>
                <a:ln>
                  <a:noFill/>
                </a:ln>
                <a:effectLst>
                  <a:outerShdw blurRad="127000" dist="63500" dir="2700000" algn="tl" rotWithShape="0">
                    <a:prstClr val="black">
                      <a:alpha val="5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84241C90-42E5-4323-882D-E447F7190B67}"/>
                  </a:ext>
                </a:extLst>
              </p:cNvPr>
              <p:cNvGrpSpPr>
                <a:grpSpLocks/>
              </p:cNvGrpSpPr>
              <p:nvPr/>
            </p:nvGrpSpPr>
            <p:grpSpPr bwMode="auto">
              <a:xfrm>
                <a:off x="7327900" y="1954078"/>
                <a:ext cx="1404938" cy="1614487"/>
                <a:chOff x="7327900" y="2338388"/>
                <a:chExt cx="1404938" cy="1614488"/>
              </a:xfrm>
            </p:grpSpPr>
            <p:sp>
              <p:nvSpPr>
                <p:cNvPr id="27" name="Freeform 9">
                  <a:extLst>
                    <a:ext uri="{FF2B5EF4-FFF2-40B4-BE49-F238E27FC236}">
                      <a16:creationId xmlns:a16="http://schemas.microsoft.com/office/drawing/2014/main" id="{B4220DFE-BD64-4EAA-A632-D9A7E6DB9F3A}"/>
                    </a:ext>
                  </a:extLst>
                </p:cNvPr>
                <p:cNvSpPr>
                  <a:spLocks/>
                </p:cNvSpPr>
                <p:nvPr/>
              </p:nvSpPr>
              <p:spPr bwMode="auto">
                <a:xfrm>
                  <a:off x="7327900" y="2338388"/>
                  <a:ext cx="1404938" cy="1614488"/>
                </a:xfrm>
                <a:custGeom>
                  <a:avLst/>
                  <a:gdLst>
                    <a:gd name="T0" fmla="*/ 369 w 369"/>
                    <a:gd name="T1" fmla="*/ 184 h 424"/>
                    <a:gd name="T2" fmla="*/ 184 w 369"/>
                    <a:gd name="T3" fmla="*/ 0 h 424"/>
                    <a:gd name="T4" fmla="*/ 0 w 369"/>
                    <a:gd name="T5" fmla="*/ 184 h 424"/>
                    <a:gd name="T6" fmla="*/ 151 w 369"/>
                    <a:gd name="T7" fmla="*/ 366 h 424"/>
                    <a:gd name="T8" fmla="*/ 184 w 369"/>
                    <a:gd name="T9" fmla="*/ 424 h 424"/>
                    <a:gd name="T10" fmla="*/ 218 w 369"/>
                    <a:gd name="T11" fmla="*/ 366 h 424"/>
                    <a:gd name="T12" fmla="*/ 369 w 369"/>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69" h="424">
                      <a:moveTo>
                        <a:pt x="369" y="184"/>
                      </a:moveTo>
                      <a:cubicBezTo>
                        <a:pt x="369" y="82"/>
                        <a:pt x="286" y="0"/>
                        <a:pt x="184" y="0"/>
                      </a:cubicBezTo>
                      <a:cubicBezTo>
                        <a:pt x="82" y="0"/>
                        <a:pt x="0" y="82"/>
                        <a:pt x="0" y="184"/>
                      </a:cubicBezTo>
                      <a:cubicBezTo>
                        <a:pt x="0" y="275"/>
                        <a:pt x="65" y="350"/>
                        <a:pt x="151" y="366"/>
                      </a:cubicBezTo>
                      <a:cubicBezTo>
                        <a:pt x="184" y="424"/>
                        <a:pt x="184" y="424"/>
                        <a:pt x="184" y="424"/>
                      </a:cubicBezTo>
                      <a:cubicBezTo>
                        <a:pt x="218" y="366"/>
                        <a:pt x="218" y="366"/>
                        <a:pt x="218" y="366"/>
                      </a:cubicBezTo>
                      <a:cubicBezTo>
                        <a:pt x="304" y="350"/>
                        <a:pt x="369" y="275"/>
                        <a:pt x="369" y="184"/>
                      </a:cubicBezTo>
                      <a:close/>
                    </a:path>
                  </a:pathLst>
                </a:custGeom>
                <a:solidFill>
                  <a:srgbClr val="FF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 name="Oval 24">
                  <a:extLst>
                    <a:ext uri="{FF2B5EF4-FFF2-40B4-BE49-F238E27FC236}">
                      <a16:creationId xmlns:a16="http://schemas.microsoft.com/office/drawing/2014/main" id="{1400DA91-9499-4DB5-AC8C-95D5CC558661}"/>
                    </a:ext>
                  </a:extLst>
                </p:cNvPr>
                <p:cNvSpPr>
                  <a:spLocks noChangeArrowheads="1"/>
                </p:cNvSpPr>
                <p:nvPr/>
              </p:nvSpPr>
              <p:spPr bwMode="auto">
                <a:xfrm>
                  <a:off x="7534275" y="2546350"/>
                  <a:ext cx="989013" cy="987426"/>
                </a:xfrm>
                <a:prstGeom prst="ellipse">
                  <a:avLst/>
                </a:prstGeom>
                <a:solidFill>
                  <a:schemeClr val="bg2"/>
                </a:solidFill>
                <a:ln>
                  <a:noFill/>
                </a:ln>
                <a:effectLst>
                  <a:outerShdw blurRad="127000" dist="63500" dir="2700000" algn="tl" rotWithShape="0">
                    <a:prstClr val="black">
                      <a:alpha val="5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CEF1C27C-37CF-4D9F-8D80-F0AF93E1D7A5}"/>
                  </a:ext>
                </a:extLst>
              </p:cNvPr>
              <p:cNvGrpSpPr>
                <a:grpSpLocks/>
              </p:cNvGrpSpPr>
              <p:nvPr/>
            </p:nvGrpSpPr>
            <p:grpSpPr bwMode="auto">
              <a:xfrm>
                <a:off x="9264650" y="1954078"/>
                <a:ext cx="1404938" cy="1614487"/>
                <a:chOff x="9264650" y="2338388"/>
                <a:chExt cx="1404938" cy="1614488"/>
              </a:xfrm>
            </p:grpSpPr>
            <p:sp>
              <p:nvSpPr>
                <p:cNvPr id="30" name="Freeform 10">
                  <a:extLst>
                    <a:ext uri="{FF2B5EF4-FFF2-40B4-BE49-F238E27FC236}">
                      <a16:creationId xmlns:a16="http://schemas.microsoft.com/office/drawing/2014/main" id="{7929D9DF-08A4-4FF0-B700-B4BB48BCD8C3}"/>
                    </a:ext>
                  </a:extLst>
                </p:cNvPr>
                <p:cNvSpPr>
                  <a:spLocks/>
                </p:cNvSpPr>
                <p:nvPr/>
              </p:nvSpPr>
              <p:spPr bwMode="auto">
                <a:xfrm>
                  <a:off x="9264650" y="2338388"/>
                  <a:ext cx="1404938" cy="1614488"/>
                </a:xfrm>
                <a:custGeom>
                  <a:avLst/>
                  <a:gdLst>
                    <a:gd name="T0" fmla="*/ 369 w 369"/>
                    <a:gd name="T1" fmla="*/ 184 h 424"/>
                    <a:gd name="T2" fmla="*/ 185 w 369"/>
                    <a:gd name="T3" fmla="*/ 0 h 424"/>
                    <a:gd name="T4" fmla="*/ 0 w 369"/>
                    <a:gd name="T5" fmla="*/ 184 h 424"/>
                    <a:gd name="T6" fmla="*/ 151 w 369"/>
                    <a:gd name="T7" fmla="*/ 366 h 424"/>
                    <a:gd name="T8" fmla="*/ 185 w 369"/>
                    <a:gd name="T9" fmla="*/ 424 h 424"/>
                    <a:gd name="T10" fmla="*/ 218 w 369"/>
                    <a:gd name="T11" fmla="*/ 366 h 424"/>
                    <a:gd name="T12" fmla="*/ 369 w 369"/>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69" h="424">
                      <a:moveTo>
                        <a:pt x="369" y="184"/>
                      </a:moveTo>
                      <a:cubicBezTo>
                        <a:pt x="369" y="82"/>
                        <a:pt x="287" y="0"/>
                        <a:pt x="185" y="0"/>
                      </a:cubicBezTo>
                      <a:cubicBezTo>
                        <a:pt x="83" y="0"/>
                        <a:pt x="0" y="82"/>
                        <a:pt x="0" y="184"/>
                      </a:cubicBezTo>
                      <a:cubicBezTo>
                        <a:pt x="0" y="275"/>
                        <a:pt x="65" y="350"/>
                        <a:pt x="151" y="366"/>
                      </a:cubicBezTo>
                      <a:cubicBezTo>
                        <a:pt x="185" y="424"/>
                        <a:pt x="185" y="424"/>
                        <a:pt x="185" y="424"/>
                      </a:cubicBezTo>
                      <a:cubicBezTo>
                        <a:pt x="218" y="366"/>
                        <a:pt x="218" y="366"/>
                        <a:pt x="218" y="366"/>
                      </a:cubicBezTo>
                      <a:cubicBezTo>
                        <a:pt x="304" y="350"/>
                        <a:pt x="369" y="275"/>
                        <a:pt x="369" y="184"/>
                      </a:cubicBezTo>
                      <a:close/>
                    </a:path>
                  </a:pathLst>
                </a:custGeom>
                <a:solidFill>
                  <a:schemeClr val="accent5"/>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1" name="Oval 25">
                  <a:extLst>
                    <a:ext uri="{FF2B5EF4-FFF2-40B4-BE49-F238E27FC236}">
                      <a16:creationId xmlns:a16="http://schemas.microsoft.com/office/drawing/2014/main" id="{B1C96E62-FA80-4493-9C67-1A19D5CD2B7C}"/>
                    </a:ext>
                  </a:extLst>
                </p:cNvPr>
                <p:cNvSpPr>
                  <a:spLocks noChangeArrowheads="1"/>
                </p:cNvSpPr>
                <p:nvPr/>
              </p:nvSpPr>
              <p:spPr bwMode="auto">
                <a:xfrm>
                  <a:off x="9474200" y="2546350"/>
                  <a:ext cx="989013" cy="987426"/>
                </a:xfrm>
                <a:prstGeom prst="ellipse">
                  <a:avLst/>
                </a:prstGeom>
                <a:solidFill>
                  <a:schemeClr val="bg2"/>
                </a:solidFill>
                <a:ln>
                  <a:noFill/>
                </a:ln>
                <a:effectLst>
                  <a:outerShdw blurRad="127000" dist="63500" dir="2700000" algn="tl" rotWithShape="0">
                    <a:prstClr val="black">
                      <a:alpha val="5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32" name="Freeform 26">
                <a:extLst>
                  <a:ext uri="{FF2B5EF4-FFF2-40B4-BE49-F238E27FC236}">
                    <a16:creationId xmlns:a16="http://schemas.microsoft.com/office/drawing/2014/main" id="{8B9AEB75-E93C-476C-A322-9767C05F7E07}"/>
                  </a:ext>
                </a:extLst>
              </p:cNvPr>
              <p:cNvSpPr>
                <a:spLocks noEditPoints="1"/>
              </p:cNvSpPr>
              <p:nvPr/>
            </p:nvSpPr>
            <p:spPr bwMode="auto">
              <a:xfrm>
                <a:off x="2187575" y="4070215"/>
                <a:ext cx="52388"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4" y="128"/>
                      <a:pt x="2" y="127"/>
                    </a:cubicBezTo>
                    <a:cubicBezTo>
                      <a:pt x="1" y="125"/>
                      <a:pt x="0" y="123"/>
                      <a:pt x="0" y="122"/>
                    </a:cubicBezTo>
                    <a:cubicBezTo>
                      <a:pt x="0" y="120"/>
                      <a:pt x="1" y="118"/>
                      <a:pt x="2" y="117"/>
                    </a:cubicBezTo>
                    <a:cubicBezTo>
                      <a:pt x="5" y="114"/>
                      <a:pt x="10" y="114"/>
                      <a:pt x="12" y="117"/>
                    </a:cubicBezTo>
                    <a:cubicBezTo>
                      <a:pt x="14" y="118"/>
                      <a:pt x="14" y="120"/>
                      <a:pt x="14" y="122"/>
                    </a:cubicBezTo>
                    <a:cubicBezTo>
                      <a:pt x="14" y="123"/>
                      <a:pt x="14" y="125"/>
                      <a:pt x="12" y="127"/>
                    </a:cubicBezTo>
                    <a:cubicBezTo>
                      <a:pt x="11"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4" y="11"/>
                      <a:pt x="14" y="10"/>
                      <a:pt x="14" y="8"/>
                    </a:cubicBezTo>
                    <a:cubicBezTo>
                      <a:pt x="14" y="6"/>
                      <a:pt x="14" y="4"/>
                      <a:pt x="12" y="3"/>
                    </a:cubicBezTo>
                    <a:cubicBezTo>
                      <a:pt x="10" y="0"/>
                      <a:pt x="5" y="0"/>
                      <a:pt x="2" y="3"/>
                    </a:cubicBezTo>
                    <a:cubicBezTo>
                      <a:pt x="1" y="4"/>
                      <a:pt x="0" y="6"/>
                      <a:pt x="0" y="8"/>
                    </a:cubicBezTo>
                    <a:cubicBezTo>
                      <a:pt x="0" y="10"/>
                      <a:pt x="1" y="11"/>
                      <a:pt x="2" y="13"/>
                    </a:cubicBezTo>
                    <a:cubicBezTo>
                      <a:pt x="4" y="14"/>
                      <a:pt x="5" y="15"/>
                      <a:pt x="7" y="15"/>
                    </a:cubicBezTo>
                    <a:cubicBezTo>
                      <a:pt x="9" y="15"/>
                      <a:pt x="11" y="14"/>
                      <a:pt x="12" y="13"/>
                    </a:cubicBezTo>
                    <a:close/>
                  </a:path>
                </a:pathLst>
              </a:custGeom>
              <a:solidFill>
                <a:srgbClr val="00B0F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 name="Freeform 27">
                <a:extLst>
                  <a:ext uri="{FF2B5EF4-FFF2-40B4-BE49-F238E27FC236}">
                    <a16:creationId xmlns:a16="http://schemas.microsoft.com/office/drawing/2014/main" id="{2E3B9B26-0BBE-47E7-B3B3-943EB3BB59A9}"/>
                  </a:ext>
                </a:extLst>
              </p:cNvPr>
              <p:cNvSpPr>
                <a:spLocks noEditPoints="1"/>
              </p:cNvSpPr>
              <p:nvPr/>
            </p:nvSpPr>
            <p:spPr bwMode="auto">
              <a:xfrm>
                <a:off x="4127500" y="4070215"/>
                <a:ext cx="53975" cy="492125"/>
              </a:xfrm>
              <a:custGeom>
                <a:avLst/>
                <a:gdLst>
                  <a:gd name="T0" fmla="*/ 104048379 w 14"/>
                  <a:gd name="T1" fmla="*/ 1877418726 h 129"/>
                  <a:gd name="T2" fmla="*/ 29728659 w 14"/>
                  <a:gd name="T3" fmla="*/ 1848310867 h 129"/>
                  <a:gd name="T4" fmla="*/ 0 w 14"/>
                  <a:gd name="T5" fmla="*/ 1775545036 h 129"/>
                  <a:gd name="T6" fmla="*/ 29728659 w 14"/>
                  <a:gd name="T7" fmla="*/ 1702775390 h 129"/>
                  <a:gd name="T8" fmla="*/ 178364243 w 14"/>
                  <a:gd name="T9" fmla="*/ 1702775390 h 129"/>
                  <a:gd name="T10" fmla="*/ 208092902 w 14"/>
                  <a:gd name="T11" fmla="*/ 1775545036 h 129"/>
                  <a:gd name="T12" fmla="*/ 178364243 w 14"/>
                  <a:gd name="T13" fmla="*/ 1848310867 h 129"/>
                  <a:gd name="T14" fmla="*/ 104048379 w 14"/>
                  <a:gd name="T15" fmla="*/ 1877418726 h 129"/>
                  <a:gd name="T16" fmla="*/ 104048379 w 14"/>
                  <a:gd name="T17" fmla="*/ 1455362407 h 129"/>
                  <a:gd name="T18" fmla="*/ 104048379 w 14"/>
                  <a:gd name="T19" fmla="*/ 1455362407 h 129"/>
                  <a:gd name="T20" fmla="*/ 208092902 w 14"/>
                  <a:gd name="T21" fmla="*/ 1353488717 h 129"/>
                  <a:gd name="T22" fmla="*/ 208092902 w 14"/>
                  <a:gd name="T23" fmla="*/ 1353488717 h 129"/>
                  <a:gd name="T24" fmla="*/ 104048379 w 14"/>
                  <a:gd name="T25" fmla="*/ 1251611212 h 129"/>
                  <a:gd name="T26" fmla="*/ 104048379 w 14"/>
                  <a:gd name="T27" fmla="*/ 1251611212 h 129"/>
                  <a:gd name="T28" fmla="*/ 0 w 14"/>
                  <a:gd name="T29" fmla="*/ 1353488717 h 129"/>
                  <a:gd name="T30" fmla="*/ 104048379 w 14"/>
                  <a:gd name="T31" fmla="*/ 1455362407 h 129"/>
                  <a:gd name="T32" fmla="*/ 104048379 w 14"/>
                  <a:gd name="T33" fmla="*/ 1047860017 h 129"/>
                  <a:gd name="T34" fmla="*/ 104048379 w 14"/>
                  <a:gd name="T35" fmla="*/ 1047860017 h 129"/>
                  <a:gd name="T36" fmla="*/ 208092902 w 14"/>
                  <a:gd name="T37" fmla="*/ 945986328 h 129"/>
                  <a:gd name="T38" fmla="*/ 208092902 w 14"/>
                  <a:gd name="T39" fmla="*/ 945986328 h 129"/>
                  <a:gd name="T40" fmla="*/ 104048379 w 14"/>
                  <a:gd name="T41" fmla="*/ 844112638 h 129"/>
                  <a:gd name="T42" fmla="*/ 104048379 w 14"/>
                  <a:gd name="T43" fmla="*/ 844112638 h 129"/>
                  <a:gd name="T44" fmla="*/ 0 w 14"/>
                  <a:gd name="T45" fmla="*/ 945986328 h 129"/>
                  <a:gd name="T46" fmla="*/ 104048379 w 14"/>
                  <a:gd name="T47" fmla="*/ 1047860017 h 129"/>
                  <a:gd name="T48" fmla="*/ 104048379 w 14"/>
                  <a:gd name="T49" fmla="*/ 625807514 h 129"/>
                  <a:gd name="T50" fmla="*/ 104048379 w 14"/>
                  <a:gd name="T51" fmla="*/ 625807514 h 129"/>
                  <a:gd name="T52" fmla="*/ 208092902 w 14"/>
                  <a:gd name="T53" fmla="*/ 523930009 h 129"/>
                  <a:gd name="T54" fmla="*/ 208092902 w 14"/>
                  <a:gd name="T55" fmla="*/ 523930009 h 129"/>
                  <a:gd name="T56" fmla="*/ 104048379 w 14"/>
                  <a:gd name="T57" fmla="*/ 422056319 h 129"/>
                  <a:gd name="T58" fmla="*/ 104048379 w 14"/>
                  <a:gd name="T59" fmla="*/ 422056319 h 129"/>
                  <a:gd name="T60" fmla="*/ 0 w 14"/>
                  <a:gd name="T61" fmla="*/ 523930009 h 129"/>
                  <a:gd name="T62" fmla="*/ 104048379 w 14"/>
                  <a:gd name="T63" fmla="*/ 625807514 h 129"/>
                  <a:gd name="T64" fmla="*/ 178364243 w 14"/>
                  <a:gd name="T65" fmla="*/ 189197266 h 129"/>
                  <a:gd name="T66" fmla="*/ 208092902 w 14"/>
                  <a:gd name="T67" fmla="*/ 116427619 h 129"/>
                  <a:gd name="T68" fmla="*/ 178364243 w 14"/>
                  <a:gd name="T69" fmla="*/ 43661788 h 129"/>
                  <a:gd name="T70" fmla="*/ 29728659 w 14"/>
                  <a:gd name="T71" fmla="*/ 43661788 h 129"/>
                  <a:gd name="T72" fmla="*/ 0 w 14"/>
                  <a:gd name="T73" fmla="*/ 116427619 h 129"/>
                  <a:gd name="T74" fmla="*/ 29728659 w 14"/>
                  <a:gd name="T75" fmla="*/ 189197266 h 129"/>
                  <a:gd name="T76" fmla="*/ 104048379 w 14"/>
                  <a:gd name="T77" fmla="*/ 218305124 h 129"/>
                  <a:gd name="T78" fmla="*/ 178364243 w 14"/>
                  <a:gd name="T79" fmla="*/ 189197266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 h="129">
                    <a:moveTo>
                      <a:pt x="7" y="129"/>
                    </a:moveTo>
                    <a:cubicBezTo>
                      <a:pt x="5" y="129"/>
                      <a:pt x="3" y="128"/>
                      <a:pt x="2" y="127"/>
                    </a:cubicBezTo>
                    <a:cubicBezTo>
                      <a:pt x="0" y="125"/>
                      <a:pt x="0" y="123"/>
                      <a:pt x="0" y="122"/>
                    </a:cubicBezTo>
                    <a:cubicBezTo>
                      <a:pt x="0" y="120"/>
                      <a:pt x="0" y="118"/>
                      <a:pt x="2" y="117"/>
                    </a:cubicBezTo>
                    <a:cubicBezTo>
                      <a:pt x="4" y="114"/>
                      <a:pt x="9" y="114"/>
                      <a:pt x="12" y="117"/>
                    </a:cubicBezTo>
                    <a:cubicBezTo>
                      <a:pt x="13" y="118"/>
                      <a:pt x="14" y="120"/>
                      <a:pt x="14" y="122"/>
                    </a:cubicBezTo>
                    <a:cubicBezTo>
                      <a:pt x="14" y="123"/>
                      <a:pt x="13" y="125"/>
                      <a:pt x="12" y="127"/>
                    </a:cubicBezTo>
                    <a:cubicBezTo>
                      <a:pt x="10"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4" y="0"/>
                      <a:pt x="2" y="3"/>
                    </a:cubicBezTo>
                    <a:cubicBezTo>
                      <a:pt x="0" y="4"/>
                      <a:pt x="0" y="6"/>
                      <a:pt x="0" y="8"/>
                    </a:cubicBezTo>
                    <a:cubicBezTo>
                      <a:pt x="0" y="10"/>
                      <a:pt x="0" y="11"/>
                      <a:pt x="2" y="13"/>
                    </a:cubicBezTo>
                    <a:cubicBezTo>
                      <a:pt x="3" y="14"/>
                      <a:pt x="5" y="15"/>
                      <a:pt x="7" y="15"/>
                    </a:cubicBezTo>
                    <a:cubicBezTo>
                      <a:pt x="9" y="15"/>
                      <a:pt x="10" y="14"/>
                      <a:pt x="12"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 name="Freeform 28">
                <a:extLst>
                  <a:ext uri="{FF2B5EF4-FFF2-40B4-BE49-F238E27FC236}">
                    <a16:creationId xmlns:a16="http://schemas.microsoft.com/office/drawing/2014/main" id="{1BA4C3BE-14B0-4A1C-8E0A-527A0FEBA473}"/>
                  </a:ext>
                </a:extLst>
              </p:cNvPr>
              <p:cNvSpPr>
                <a:spLocks noEditPoints="1"/>
              </p:cNvSpPr>
              <p:nvPr/>
            </p:nvSpPr>
            <p:spPr bwMode="auto">
              <a:xfrm>
                <a:off x="6064250" y="4070215"/>
                <a:ext cx="53975"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3" y="128"/>
                      <a:pt x="2" y="127"/>
                    </a:cubicBezTo>
                    <a:cubicBezTo>
                      <a:pt x="1" y="125"/>
                      <a:pt x="0" y="123"/>
                      <a:pt x="0" y="122"/>
                    </a:cubicBezTo>
                    <a:cubicBezTo>
                      <a:pt x="0" y="120"/>
                      <a:pt x="1" y="118"/>
                      <a:pt x="2" y="117"/>
                    </a:cubicBezTo>
                    <a:cubicBezTo>
                      <a:pt x="5" y="114"/>
                      <a:pt x="9" y="114"/>
                      <a:pt x="12" y="117"/>
                    </a:cubicBezTo>
                    <a:cubicBezTo>
                      <a:pt x="13" y="118"/>
                      <a:pt x="14" y="120"/>
                      <a:pt x="14" y="122"/>
                    </a:cubicBezTo>
                    <a:cubicBezTo>
                      <a:pt x="14" y="123"/>
                      <a:pt x="13" y="125"/>
                      <a:pt x="12" y="127"/>
                    </a:cubicBezTo>
                    <a:cubicBezTo>
                      <a:pt x="11"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5" y="0"/>
                      <a:pt x="2" y="3"/>
                    </a:cubicBezTo>
                    <a:cubicBezTo>
                      <a:pt x="1" y="4"/>
                      <a:pt x="0" y="6"/>
                      <a:pt x="0" y="8"/>
                    </a:cubicBezTo>
                    <a:cubicBezTo>
                      <a:pt x="0" y="10"/>
                      <a:pt x="1" y="11"/>
                      <a:pt x="2" y="13"/>
                    </a:cubicBezTo>
                    <a:cubicBezTo>
                      <a:pt x="3" y="14"/>
                      <a:pt x="5" y="15"/>
                      <a:pt x="7" y="15"/>
                    </a:cubicBezTo>
                    <a:cubicBezTo>
                      <a:pt x="9" y="15"/>
                      <a:pt x="11" y="14"/>
                      <a:pt x="12" y="13"/>
                    </a:cubicBezTo>
                    <a:close/>
                  </a:path>
                </a:pathLst>
              </a:custGeom>
              <a:solidFill>
                <a:srgbClr val="92D05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5" name="Freeform 29">
                <a:extLst>
                  <a:ext uri="{FF2B5EF4-FFF2-40B4-BE49-F238E27FC236}">
                    <a16:creationId xmlns:a16="http://schemas.microsoft.com/office/drawing/2014/main" id="{6B324410-4A02-4DC9-A6AE-C4C5F03CE9D1}"/>
                  </a:ext>
                </a:extLst>
              </p:cNvPr>
              <p:cNvSpPr>
                <a:spLocks noEditPoints="1"/>
              </p:cNvSpPr>
              <p:nvPr/>
            </p:nvSpPr>
            <p:spPr bwMode="auto">
              <a:xfrm>
                <a:off x="8002588" y="4070215"/>
                <a:ext cx="52387"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4" y="128"/>
                      <a:pt x="2" y="127"/>
                    </a:cubicBezTo>
                    <a:cubicBezTo>
                      <a:pt x="1" y="125"/>
                      <a:pt x="0" y="123"/>
                      <a:pt x="0" y="122"/>
                    </a:cubicBezTo>
                    <a:cubicBezTo>
                      <a:pt x="0" y="120"/>
                      <a:pt x="1" y="118"/>
                      <a:pt x="2" y="117"/>
                    </a:cubicBezTo>
                    <a:cubicBezTo>
                      <a:pt x="5" y="114"/>
                      <a:pt x="10" y="114"/>
                      <a:pt x="12" y="117"/>
                    </a:cubicBezTo>
                    <a:cubicBezTo>
                      <a:pt x="14" y="118"/>
                      <a:pt x="14" y="120"/>
                      <a:pt x="14" y="122"/>
                    </a:cubicBezTo>
                    <a:cubicBezTo>
                      <a:pt x="14" y="123"/>
                      <a:pt x="14" y="125"/>
                      <a:pt x="12" y="127"/>
                    </a:cubicBezTo>
                    <a:cubicBezTo>
                      <a:pt x="11"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4" y="11"/>
                      <a:pt x="14" y="10"/>
                      <a:pt x="14" y="8"/>
                    </a:cubicBezTo>
                    <a:cubicBezTo>
                      <a:pt x="14" y="6"/>
                      <a:pt x="14" y="4"/>
                      <a:pt x="12" y="3"/>
                    </a:cubicBezTo>
                    <a:cubicBezTo>
                      <a:pt x="10" y="0"/>
                      <a:pt x="5" y="0"/>
                      <a:pt x="2" y="3"/>
                    </a:cubicBezTo>
                    <a:cubicBezTo>
                      <a:pt x="1" y="4"/>
                      <a:pt x="0" y="6"/>
                      <a:pt x="0" y="8"/>
                    </a:cubicBezTo>
                    <a:cubicBezTo>
                      <a:pt x="0" y="10"/>
                      <a:pt x="1" y="11"/>
                      <a:pt x="2" y="13"/>
                    </a:cubicBezTo>
                    <a:cubicBezTo>
                      <a:pt x="4" y="14"/>
                      <a:pt x="5" y="15"/>
                      <a:pt x="7" y="15"/>
                    </a:cubicBezTo>
                    <a:cubicBezTo>
                      <a:pt x="9" y="15"/>
                      <a:pt x="11" y="14"/>
                      <a:pt x="12" y="13"/>
                    </a:cubicBezTo>
                    <a:close/>
                  </a:path>
                </a:pathLst>
              </a:custGeom>
              <a:solidFill>
                <a:srgbClr val="FF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6" name="Freeform 30">
                <a:extLst>
                  <a:ext uri="{FF2B5EF4-FFF2-40B4-BE49-F238E27FC236}">
                    <a16:creationId xmlns:a16="http://schemas.microsoft.com/office/drawing/2014/main" id="{035DF757-A1BC-419E-97B7-664223013A3C}"/>
                  </a:ext>
                </a:extLst>
              </p:cNvPr>
              <p:cNvSpPr>
                <a:spLocks noEditPoints="1"/>
              </p:cNvSpPr>
              <p:nvPr/>
            </p:nvSpPr>
            <p:spPr bwMode="auto">
              <a:xfrm>
                <a:off x="9942513" y="4070215"/>
                <a:ext cx="53975"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3" y="128"/>
                      <a:pt x="2" y="127"/>
                    </a:cubicBezTo>
                    <a:cubicBezTo>
                      <a:pt x="0" y="125"/>
                      <a:pt x="0" y="123"/>
                      <a:pt x="0" y="122"/>
                    </a:cubicBezTo>
                    <a:cubicBezTo>
                      <a:pt x="0" y="120"/>
                      <a:pt x="0" y="118"/>
                      <a:pt x="2" y="117"/>
                    </a:cubicBezTo>
                    <a:cubicBezTo>
                      <a:pt x="4" y="114"/>
                      <a:pt x="9" y="114"/>
                      <a:pt x="12" y="117"/>
                    </a:cubicBezTo>
                    <a:cubicBezTo>
                      <a:pt x="13" y="118"/>
                      <a:pt x="14" y="120"/>
                      <a:pt x="14" y="122"/>
                    </a:cubicBezTo>
                    <a:cubicBezTo>
                      <a:pt x="14" y="123"/>
                      <a:pt x="13" y="125"/>
                      <a:pt x="12" y="127"/>
                    </a:cubicBezTo>
                    <a:cubicBezTo>
                      <a:pt x="10"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4" y="0"/>
                      <a:pt x="2" y="3"/>
                    </a:cubicBezTo>
                    <a:cubicBezTo>
                      <a:pt x="0" y="4"/>
                      <a:pt x="0" y="6"/>
                      <a:pt x="0" y="8"/>
                    </a:cubicBezTo>
                    <a:cubicBezTo>
                      <a:pt x="0" y="10"/>
                      <a:pt x="0" y="11"/>
                      <a:pt x="2" y="13"/>
                    </a:cubicBezTo>
                    <a:cubicBezTo>
                      <a:pt x="3" y="14"/>
                      <a:pt x="5" y="15"/>
                      <a:pt x="7" y="15"/>
                    </a:cubicBezTo>
                    <a:cubicBezTo>
                      <a:pt x="9" y="15"/>
                      <a:pt x="10" y="14"/>
                      <a:pt x="12" y="13"/>
                    </a:cubicBezTo>
                    <a:close/>
                  </a:path>
                </a:pathLst>
              </a:custGeom>
              <a:solidFill>
                <a:schemeClr val="accent5"/>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7" name="Freeform 31">
                <a:extLst>
                  <a:ext uri="{FF2B5EF4-FFF2-40B4-BE49-F238E27FC236}">
                    <a16:creationId xmlns:a16="http://schemas.microsoft.com/office/drawing/2014/main" id="{7A101239-D89C-49D8-8ECB-761F66D6E6B3}"/>
                  </a:ext>
                </a:extLst>
              </p:cNvPr>
              <p:cNvSpPr>
                <a:spLocks noEditPoints="1"/>
              </p:cNvSpPr>
              <p:nvPr/>
            </p:nvSpPr>
            <p:spPr bwMode="auto">
              <a:xfrm>
                <a:off x="2449513" y="3827328"/>
                <a:ext cx="1470025" cy="57150"/>
              </a:xfrm>
              <a:custGeom>
                <a:avLst/>
                <a:gdLst>
                  <a:gd name="T0" fmla="*/ 2 w 386"/>
                  <a:gd name="T1" fmla="*/ 13 h 15"/>
                  <a:gd name="T2" fmla="*/ 2 w 386"/>
                  <a:gd name="T3" fmla="*/ 3 h 15"/>
                  <a:gd name="T4" fmla="*/ 14 w 386"/>
                  <a:gd name="T5" fmla="*/ 8 h 15"/>
                  <a:gd name="T6" fmla="*/ 7 w 386"/>
                  <a:gd name="T7" fmla="*/ 15 h 15"/>
                  <a:gd name="T8" fmla="*/ 348 w 386"/>
                  <a:gd name="T9" fmla="*/ 15 h 15"/>
                  <a:gd name="T10" fmla="*/ 355 w 386"/>
                  <a:gd name="T11" fmla="*/ 8 h 15"/>
                  <a:gd name="T12" fmla="*/ 348 w 386"/>
                  <a:gd name="T13" fmla="*/ 1 h 15"/>
                  <a:gd name="T14" fmla="*/ 348 w 386"/>
                  <a:gd name="T15" fmla="*/ 15 h 15"/>
                  <a:gd name="T16" fmla="*/ 317 w 386"/>
                  <a:gd name="T17" fmla="*/ 15 h 15"/>
                  <a:gd name="T18" fmla="*/ 324 w 386"/>
                  <a:gd name="T19" fmla="*/ 8 h 15"/>
                  <a:gd name="T20" fmla="*/ 317 w 386"/>
                  <a:gd name="T21" fmla="*/ 1 h 15"/>
                  <a:gd name="T22" fmla="*/ 317 w 386"/>
                  <a:gd name="T23" fmla="*/ 15 h 15"/>
                  <a:gd name="T24" fmla="*/ 286 w 386"/>
                  <a:gd name="T25" fmla="*/ 15 h 15"/>
                  <a:gd name="T26" fmla="*/ 293 w 386"/>
                  <a:gd name="T27" fmla="*/ 8 h 15"/>
                  <a:gd name="T28" fmla="*/ 286 w 386"/>
                  <a:gd name="T29" fmla="*/ 1 h 15"/>
                  <a:gd name="T30" fmla="*/ 286 w 386"/>
                  <a:gd name="T31" fmla="*/ 15 h 15"/>
                  <a:gd name="T32" fmla="*/ 255 w 386"/>
                  <a:gd name="T33" fmla="*/ 15 h 15"/>
                  <a:gd name="T34" fmla="*/ 262 w 386"/>
                  <a:gd name="T35" fmla="*/ 8 h 15"/>
                  <a:gd name="T36" fmla="*/ 255 w 386"/>
                  <a:gd name="T37" fmla="*/ 1 h 15"/>
                  <a:gd name="T38" fmla="*/ 255 w 386"/>
                  <a:gd name="T39" fmla="*/ 15 h 15"/>
                  <a:gd name="T40" fmla="*/ 224 w 386"/>
                  <a:gd name="T41" fmla="*/ 15 h 15"/>
                  <a:gd name="T42" fmla="*/ 231 w 386"/>
                  <a:gd name="T43" fmla="*/ 8 h 15"/>
                  <a:gd name="T44" fmla="*/ 224 w 386"/>
                  <a:gd name="T45" fmla="*/ 1 h 15"/>
                  <a:gd name="T46" fmla="*/ 224 w 386"/>
                  <a:gd name="T47" fmla="*/ 15 h 15"/>
                  <a:gd name="T48" fmla="*/ 193 w 386"/>
                  <a:gd name="T49" fmla="*/ 15 h 15"/>
                  <a:gd name="T50" fmla="*/ 200 w 386"/>
                  <a:gd name="T51" fmla="*/ 8 h 15"/>
                  <a:gd name="T52" fmla="*/ 193 w 386"/>
                  <a:gd name="T53" fmla="*/ 1 h 15"/>
                  <a:gd name="T54" fmla="*/ 193 w 386"/>
                  <a:gd name="T55" fmla="*/ 15 h 15"/>
                  <a:gd name="T56" fmla="*/ 162 w 386"/>
                  <a:gd name="T57" fmla="*/ 15 h 15"/>
                  <a:gd name="T58" fmla="*/ 169 w 386"/>
                  <a:gd name="T59" fmla="*/ 8 h 15"/>
                  <a:gd name="T60" fmla="*/ 162 w 386"/>
                  <a:gd name="T61" fmla="*/ 1 h 15"/>
                  <a:gd name="T62" fmla="*/ 162 w 386"/>
                  <a:gd name="T63" fmla="*/ 15 h 15"/>
                  <a:gd name="T64" fmla="*/ 131 w 386"/>
                  <a:gd name="T65" fmla="*/ 15 h 15"/>
                  <a:gd name="T66" fmla="*/ 138 w 386"/>
                  <a:gd name="T67" fmla="*/ 8 h 15"/>
                  <a:gd name="T68" fmla="*/ 131 w 386"/>
                  <a:gd name="T69" fmla="*/ 1 h 15"/>
                  <a:gd name="T70" fmla="*/ 131 w 386"/>
                  <a:gd name="T71" fmla="*/ 15 h 15"/>
                  <a:gd name="T72" fmla="*/ 100 w 386"/>
                  <a:gd name="T73" fmla="*/ 15 h 15"/>
                  <a:gd name="T74" fmla="*/ 107 w 386"/>
                  <a:gd name="T75" fmla="*/ 8 h 15"/>
                  <a:gd name="T76" fmla="*/ 100 w 386"/>
                  <a:gd name="T77" fmla="*/ 1 h 15"/>
                  <a:gd name="T78" fmla="*/ 100 w 386"/>
                  <a:gd name="T79" fmla="*/ 15 h 15"/>
                  <a:gd name="T80" fmla="*/ 69 w 386"/>
                  <a:gd name="T81" fmla="*/ 15 h 15"/>
                  <a:gd name="T82" fmla="*/ 76 w 386"/>
                  <a:gd name="T83" fmla="*/ 8 h 15"/>
                  <a:gd name="T84" fmla="*/ 69 w 386"/>
                  <a:gd name="T85" fmla="*/ 1 h 15"/>
                  <a:gd name="T86" fmla="*/ 69 w 386"/>
                  <a:gd name="T87" fmla="*/ 15 h 15"/>
                  <a:gd name="T88" fmla="*/ 38 w 386"/>
                  <a:gd name="T89" fmla="*/ 15 h 15"/>
                  <a:gd name="T90" fmla="*/ 45 w 386"/>
                  <a:gd name="T91" fmla="*/ 8 h 15"/>
                  <a:gd name="T92" fmla="*/ 38 w 386"/>
                  <a:gd name="T93" fmla="*/ 1 h 15"/>
                  <a:gd name="T94" fmla="*/ 38 w 386"/>
                  <a:gd name="T95" fmla="*/ 15 h 15"/>
                  <a:gd name="T96" fmla="*/ 386 w 386"/>
                  <a:gd name="T97" fmla="*/ 8 h 15"/>
                  <a:gd name="T98" fmla="*/ 374 w 386"/>
                  <a:gd name="T99" fmla="*/ 3 h 15"/>
                  <a:gd name="T100" fmla="*/ 374 w 386"/>
                  <a:gd name="T101" fmla="*/ 13 h 15"/>
                  <a:gd name="T102" fmla="*/ 384 w 386"/>
                  <a:gd name="T10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6" h="15">
                    <a:moveTo>
                      <a:pt x="7" y="15"/>
                    </a:moveTo>
                    <a:cubicBezTo>
                      <a:pt x="5" y="15"/>
                      <a:pt x="3" y="14"/>
                      <a:pt x="2" y="13"/>
                    </a:cubicBezTo>
                    <a:cubicBezTo>
                      <a:pt x="1" y="12"/>
                      <a:pt x="0" y="10"/>
                      <a:pt x="0" y="8"/>
                    </a:cubicBezTo>
                    <a:cubicBezTo>
                      <a:pt x="0" y="6"/>
                      <a:pt x="1" y="4"/>
                      <a:pt x="2" y="3"/>
                    </a:cubicBezTo>
                    <a:cubicBezTo>
                      <a:pt x="4" y="0"/>
                      <a:pt x="9" y="0"/>
                      <a:pt x="12" y="3"/>
                    </a:cubicBezTo>
                    <a:cubicBezTo>
                      <a:pt x="13" y="4"/>
                      <a:pt x="14" y="6"/>
                      <a:pt x="14" y="8"/>
                    </a:cubicBezTo>
                    <a:cubicBezTo>
                      <a:pt x="14" y="10"/>
                      <a:pt x="13" y="12"/>
                      <a:pt x="12" y="13"/>
                    </a:cubicBezTo>
                    <a:cubicBezTo>
                      <a:pt x="10" y="14"/>
                      <a:pt x="9" y="15"/>
                      <a:pt x="7" y="15"/>
                    </a:cubicBezTo>
                    <a:close/>
                    <a:moveTo>
                      <a:pt x="348" y="15"/>
                    </a:moveTo>
                    <a:cubicBezTo>
                      <a:pt x="348" y="15"/>
                      <a:pt x="348" y="15"/>
                      <a:pt x="348" y="15"/>
                    </a:cubicBezTo>
                    <a:cubicBezTo>
                      <a:pt x="352" y="15"/>
                      <a:pt x="355" y="12"/>
                      <a:pt x="355" y="8"/>
                    </a:cubicBezTo>
                    <a:cubicBezTo>
                      <a:pt x="355" y="8"/>
                      <a:pt x="355" y="8"/>
                      <a:pt x="355" y="8"/>
                    </a:cubicBezTo>
                    <a:cubicBezTo>
                      <a:pt x="355" y="4"/>
                      <a:pt x="352" y="1"/>
                      <a:pt x="348" y="1"/>
                    </a:cubicBezTo>
                    <a:cubicBezTo>
                      <a:pt x="348" y="1"/>
                      <a:pt x="348" y="1"/>
                      <a:pt x="348" y="1"/>
                    </a:cubicBezTo>
                    <a:cubicBezTo>
                      <a:pt x="344" y="1"/>
                      <a:pt x="341" y="4"/>
                      <a:pt x="341" y="8"/>
                    </a:cubicBezTo>
                    <a:cubicBezTo>
                      <a:pt x="341" y="12"/>
                      <a:pt x="344" y="15"/>
                      <a:pt x="348" y="15"/>
                    </a:cubicBezTo>
                    <a:close/>
                    <a:moveTo>
                      <a:pt x="317" y="15"/>
                    </a:moveTo>
                    <a:cubicBezTo>
                      <a:pt x="317" y="15"/>
                      <a:pt x="317" y="15"/>
                      <a:pt x="317" y="15"/>
                    </a:cubicBezTo>
                    <a:cubicBezTo>
                      <a:pt x="321" y="15"/>
                      <a:pt x="324" y="12"/>
                      <a:pt x="324" y="8"/>
                    </a:cubicBezTo>
                    <a:cubicBezTo>
                      <a:pt x="324" y="8"/>
                      <a:pt x="324" y="8"/>
                      <a:pt x="324" y="8"/>
                    </a:cubicBezTo>
                    <a:cubicBezTo>
                      <a:pt x="324" y="4"/>
                      <a:pt x="321" y="1"/>
                      <a:pt x="317" y="1"/>
                    </a:cubicBezTo>
                    <a:cubicBezTo>
                      <a:pt x="317" y="1"/>
                      <a:pt x="317" y="1"/>
                      <a:pt x="317" y="1"/>
                    </a:cubicBezTo>
                    <a:cubicBezTo>
                      <a:pt x="313" y="1"/>
                      <a:pt x="310" y="4"/>
                      <a:pt x="310" y="8"/>
                    </a:cubicBezTo>
                    <a:cubicBezTo>
                      <a:pt x="310" y="12"/>
                      <a:pt x="313" y="15"/>
                      <a:pt x="317" y="15"/>
                    </a:cubicBezTo>
                    <a:close/>
                    <a:moveTo>
                      <a:pt x="286" y="15"/>
                    </a:moveTo>
                    <a:cubicBezTo>
                      <a:pt x="286" y="15"/>
                      <a:pt x="286" y="15"/>
                      <a:pt x="286" y="15"/>
                    </a:cubicBezTo>
                    <a:cubicBezTo>
                      <a:pt x="290" y="15"/>
                      <a:pt x="293" y="12"/>
                      <a:pt x="293" y="8"/>
                    </a:cubicBezTo>
                    <a:cubicBezTo>
                      <a:pt x="293" y="8"/>
                      <a:pt x="293" y="8"/>
                      <a:pt x="293" y="8"/>
                    </a:cubicBezTo>
                    <a:cubicBezTo>
                      <a:pt x="293" y="4"/>
                      <a:pt x="290" y="1"/>
                      <a:pt x="286" y="1"/>
                    </a:cubicBezTo>
                    <a:cubicBezTo>
                      <a:pt x="286" y="1"/>
                      <a:pt x="286" y="1"/>
                      <a:pt x="286" y="1"/>
                    </a:cubicBezTo>
                    <a:cubicBezTo>
                      <a:pt x="282" y="1"/>
                      <a:pt x="279" y="4"/>
                      <a:pt x="279" y="8"/>
                    </a:cubicBezTo>
                    <a:cubicBezTo>
                      <a:pt x="279" y="12"/>
                      <a:pt x="282" y="15"/>
                      <a:pt x="286" y="15"/>
                    </a:cubicBezTo>
                    <a:close/>
                    <a:moveTo>
                      <a:pt x="255" y="15"/>
                    </a:moveTo>
                    <a:cubicBezTo>
                      <a:pt x="255" y="15"/>
                      <a:pt x="255" y="15"/>
                      <a:pt x="255" y="15"/>
                    </a:cubicBezTo>
                    <a:cubicBezTo>
                      <a:pt x="259" y="15"/>
                      <a:pt x="262" y="12"/>
                      <a:pt x="262" y="8"/>
                    </a:cubicBezTo>
                    <a:cubicBezTo>
                      <a:pt x="262" y="8"/>
                      <a:pt x="262" y="8"/>
                      <a:pt x="262" y="8"/>
                    </a:cubicBezTo>
                    <a:cubicBezTo>
                      <a:pt x="262" y="4"/>
                      <a:pt x="259" y="1"/>
                      <a:pt x="255" y="1"/>
                    </a:cubicBezTo>
                    <a:cubicBezTo>
                      <a:pt x="255" y="1"/>
                      <a:pt x="255" y="1"/>
                      <a:pt x="255" y="1"/>
                    </a:cubicBezTo>
                    <a:cubicBezTo>
                      <a:pt x="251" y="1"/>
                      <a:pt x="248" y="4"/>
                      <a:pt x="248" y="8"/>
                    </a:cubicBezTo>
                    <a:cubicBezTo>
                      <a:pt x="248" y="12"/>
                      <a:pt x="251" y="15"/>
                      <a:pt x="255" y="15"/>
                    </a:cubicBezTo>
                    <a:close/>
                    <a:moveTo>
                      <a:pt x="224" y="15"/>
                    </a:moveTo>
                    <a:cubicBezTo>
                      <a:pt x="224" y="15"/>
                      <a:pt x="224" y="15"/>
                      <a:pt x="224" y="15"/>
                    </a:cubicBezTo>
                    <a:cubicBezTo>
                      <a:pt x="228" y="15"/>
                      <a:pt x="231" y="12"/>
                      <a:pt x="231" y="8"/>
                    </a:cubicBezTo>
                    <a:cubicBezTo>
                      <a:pt x="231" y="8"/>
                      <a:pt x="231" y="8"/>
                      <a:pt x="231" y="8"/>
                    </a:cubicBezTo>
                    <a:cubicBezTo>
                      <a:pt x="231" y="4"/>
                      <a:pt x="228" y="1"/>
                      <a:pt x="224" y="1"/>
                    </a:cubicBezTo>
                    <a:cubicBezTo>
                      <a:pt x="224" y="1"/>
                      <a:pt x="224" y="1"/>
                      <a:pt x="224" y="1"/>
                    </a:cubicBezTo>
                    <a:cubicBezTo>
                      <a:pt x="220" y="1"/>
                      <a:pt x="217" y="4"/>
                      <a:pt x="217" y="8"/>
                    </a:cubicBezTo>
                    <a:cubicBezTo>
                      <a:pt x="217" y="12"/>
                      <a:pt x="220" y="15"/>
                      <a:pt x="224" y="15"/>
                    </a:cubicBezTo>
                    <a:close/>
                    <a:moveTo>
                      <a:pt x="193" y="15"/>
                    </a:moveTo>
                    <a:cubicBezTo>
                      <a:pt x="193" y="15"/>
                      <a:pt x="193" y="15"/>
                      <a:pt x="193" y="15"/>
                    </a:cubicBezTo>
                    <a:cubicBezTo>
                      <a:pt x="197" y="15"/>
                      <a:pt x="200" y="12"/>
                      <a:pt x="200" y="8"/>
                    </a:cubicBezTo>
                    <a:cubicBezTo>
                      <a:pt x="200" y="8"/>
                      <a:pt x="200" y="8"/>
                      <a:pt x="200" y="8"/>
                    </a:cubicBezTo>
                    <a:cubicBezTo>
                      <a:pt x="200" y="4"/>
                      <a:pt x="197" y="1"/>
                      <a:pt x="193" y="1"/>
                    </a:cubicBezTo>
                    <a:cubicBezTo>
                      <a:pt x="193" y="1"/>
                      <a:pt x="193" y="1"/>
                      <a:pt x="193" y="1"/>
                    </a:cubicBezTo>
                    <a:cubicBezTo>
                      <a:pt x="189" y="1"/>
                      <a:pt x="186" y="4"/>
                      <a:pt x="186" y="8"/>
                    </a:cubicBezTo>
                    <a:cubicBezTo>
                      <a:pt x="186" y="12"/>
                      <a:pt x="189" y="15"/>
                      <a:pt x="193" y="15"/>
                    </a:cubicBezTo>
                    <a:close/>
                    <a:moveTo>
                      <a:pt x="162" y="15"/>
                    </a:moveTo>
                    <a:cubicBezTo>
                      <a:pt x="162" y="15"/>
                      <a:pt x="162" y="15"/>
                      <a:pt x="162" y="15"/>
                    </a:cubicBezTo>
                    <a:cubicBezTo>
                      <a:pt x="166" y="15"/>
                      <a:pt x="169" y="12"/>
                      <a:pt x="169" y="8"/>
                    </a:cubicBezTo>
                    <a:cubicBezTo>
                      <a:pt x="169" y="8"/>
                      <a:pt x="169" y="8"/>
                      <a:pt x="169" y="8"/>
                    </a:cubicBezTo>
                    <a:cubicBezTo>
                      <a:pt x="169" y="4"/>
                      <a:pt x="166" y="1"/>
                      <a:pt x="162" y="1"/>
                    </a:cubicBezTo>
                    <a:cubicBezTo>
                      <a:pt x="162" y="1"/>
                      <a:pt x="162" y="1"/>
                      <a:pt x="162" y="1"/>
                    </a:cubicBezTo>
                    <a:cubicBezTo>
                      <a:pt x="158" y="1"/>
                      <a:pt x="155" y="4"/>
                      <a:pt x="155" y="8"/>
                    </a:cubicBezTo>
                    <a:cubicBezTo>
                      <a:pt x="155" y="12"/>
                      <a:pt x="158" y="15"/>
                      <a:pt x="162" y="15"/>
                    </a:cubicBezTo>
                    <a:close/>
                    <a:moveTo>
                      <a:pt x="131" y="15"/>
                    </a:moveTo>
                    <a:cubicBezTo>
                      <a:pt x="131" y="15"/>
                      <a:pt x="131" y="15"/>
                      <a:pt x="131" y="15"/>
                    </a:cubicBezTo>
                    <a:cubicBezTo>
                      <a:pt x="135" y="15"/>
                      <a:pt x="138" y="12"/>
                      <a:pt x="138" y="8"/>
                    </a:cubicBezTo>
                    <a:cubicBezTo>
                      <a:pt x="138" y="8"/>
                      <a:pt x="138" y="8"/>
                      <a:pt x="138" y="8"/>
                    </a:cubicBezTo>
                    <a:cubicBezTo>
                      <a:pt x="138" y="4"/>
                      <a:pt x="135" y="1"/>
                      <a:pt x="131" y="1"/>
                    </a:cubicBezTo>
                    <a:cubicBezTo>
                      <a:pt x="131" y="1"/>
                      <a:pt x="131" y="1"/>
                      <a:pt x="131" y="1"/>
                    </a:cubicBezTo>
                    <a:cubicBezTo>
                      <a:pt x="127" y="1"/>
                      <a:pt x="124" y="4"/>
                      <a:pt x="124" y="8"/>
                    </a:cubicBezTo>
                    <a:cubicBezTo>
                      <a:pt x="124" y="12"/>
                      <a:pt x="127" y="15"/>
                      <a:pt x="131" y="15"/>
                    </a:cubicBezTo>
                    <a:close/>
                    <a:moveTo>
                      <a:pt x="100" y="15"/>
                    </a:moveTo>
                    <a:cubicBezTo>
                      <a:pt x="100" y="15"/>
                      <a:pt x="100" y="15"/>
                      <a:pt x="100" y="15"/>
                    </a:cubicBezTo>
                    <a:cubicBezTo>
                      <a:pt x="104" y="15"/>
                      <a:pt x="107" y="12"/>
                      <a:pt x="107" y="8"/>
                    </a:cubicBezTo>
                    <a:cubicBezTo>
                      <a:pt x="107" y="8"/>
                      <a:pt x="107" y="8"/>
                      <a:pt x="107" y="8"/>
                    </a:cubicBezTo>
                    <a:cubicBezTo>
                      <a:pt x="107" y="4"/>
                      <a:pt x="104" y="1"/>
                      <a:pt x="100" y="1"/>
                    </a:cubicBezTo>
                    <a:cubicBezTo>
                      <a:pt x="100" y="1"/>
                      <a:pt x="100" y="1"/>
                      <a:pt x="100" y="1"/>
                    </a:cubicBezTo>
                    <a:cubicBezTo>
                      <a:pt x="96" y="1"/>
                      <a:pt x="93" y="4"/>
                      <a:pt x="93" y="8"/>
                    </a:cubicBezTo>
                    <a:cubicBezTo>
                      <a:pt x="93" y="12"/>
                      <a:pt x="96" y="15"/>
                      <a:pt x="100" y="15"/>
                    </a:cubicBezTo>
                    <a:close/>
                    <a:moveTo>
                      <a:pt x="69" y="15"/>
                    </a:moveTo>
                    <a:cubicBezTo>
                      <a:pt x="69" y="15"/>
                      <a:pt x="69" y="15"/>
                      <a:pt x="69" y="15"/>
                    </a:cubicBezTo>
                    <a:cubicBezTo>
                      <a:pt x="73" y="15"/>
                      <a:pt x="76" y="12"/>
                      <a:pt x="76" y="8"/>
                    </a:cubicBezTo>
                    <a:cubicBezTo>
                      <a:pt x="76" y="8"/>
                      <a:pt x="76" y="8"/>
                      <a:pt x="76" y="8"/>
                    </a:cubicBezTo>
                    <a:cubicBezTo>
                      <a:pt x="76" y="4"/>
                      <a:pt x="73" y="1"/>
                      <a:pt x="69" y="1"/>
                    </a:cubicBezTo>
                    <a:cubicBezTo>
                      <a:pt x="69" y="1"/>
                      <a:pt x="69" y="1"/>
                      <a:pt x="69" y="1"/>
                    </a:cubicBezTo>
                    <a:cubicBezTo>
                      <a:pt x="65" y="1"/>
                      <a:pt x="62" y="4"/>
                      <a:pt x="62" y="8"/>
                    </a:cubicBezTo>
                    <a:cubicBezTo>
                      <a:pt x="62" y="12"/>
                      <a:pt x="65" y="15"/>
                      <a:pt x="69" y="15"/>
                    </a:cubicBezTo>
                    <a:close/>
                    <a:moveTo>
                      <a:pt x="38" y="15"/>
                    </a:moveTo>
                    <a:cubicBezTo>
                      <a:pt x="38" y="15"/>
                      <a:pt x="38" y="15"/>
                      <a:pt x="38" y="15"/>
                    </a:cubicBezTo>
                    <a:cubicBezTo>
                      <a:pt x="42" y="15"/>
                      <a:pt x="45" y="12"/>
                      <a:pt x="45" y="8"/>
                    </a:cubicBezTo>
                    <a:cubicBezTo>
                      <a:pt x="45" y="8"/>
                      <a:pt x="45" y="8"/>
                      <a:pt x="45" y="8"/>
                    </a:cubicBezTo>
                    <a:cubicBezTo>
                      <a:pt x="45" y="4"/>
                      <a:pt x="42" y="1"/>
                      <a:pt x="38" y="1"/>
                    </a:cubicBezTo>
                    <a:cubicBezTo>
                      <a:pt x="38" y="1"/>
                      <a:pt x="38" y="1"/>
                      <a:pt x="38" y="1"/>
                    </a:cubicBezTo>
                    <a:cubicBezTo>
                      <a:pt x="34" y="1"/>
                      <a:pt x="31" y="4"/>
                      <a:pt x="31" y="8"/>
                    </a:cubicBezTo>
                    <a:cubicBezTo>
                      <a:pt x="31" y="12"/>
                      <a:pt x="34" y="15"/>
                      <a:pt x="38" y="15"/>
                    </a:cubicBezTo>
                    <a:close/>
                    <a:moveTo>
                      <a:pt x="384" y="13"/>
                    </a:moveTo>
                    <a:cubicBezTo>
                      <a:pt x="385" y="12"/>
                      <a:pt x="386" y="10"/>
                      <a:pt x="386" y="8"/>
                    </a:cubicBezTo>
                    <a:cubicBezTo>
                      <a:pt x="386" y="6"/>
                      <a:pt x="385" y="4"/>
                      <a:pt x="384" y="3"/>
                    </a:cubicBezTo>
                    <a:cubicBezTo>
                      <a:pt x="382" y="0"/>
                      <a:pt x="377" y="0"/>
                      <a:pt x="374" y="3"/>
                    </a:cubicBezTo>
                    <a:cubicBezTo>
                      <a:pt x="373" y="4"/>
                      <a:pt x="372" y="6"/>
                      <a:pt x="372" y="8"/>
                    </a:cubicBezTo>
                    <a:cubicBezTo>
                      <a:pt x="372" y="10"/>
                      <a:pt x="373" y="12"/>
                      <a:pt x="374" y="13"/>
                    </a:cubicBezTo>
                    <a:cubicBezTo>
                      <a:pt x="376" y="14"/>
                      <a:pt x="377" y="15"/>
                      <a:pt x="379" y="15"/>
                    </a:cubicBezTo>
                    <a:cubicBezTo>
                      <a:pt x="381" y="15"/>
                      <a:pt x="383" y="14"/>
                      <a:pt x="384" y="13"/>
                    </a:cubicBezTo>
                    <a:close/>
                  </a:path>
                </a:pathLst>
              </a:custGeom>
              <a:solidFill>
                <a:srgbClr val="00B0F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8" name="Freeform 32">
                <a:extLst>
                  <a:ext uri="{FF2B5EF4-FFF2-40B4-BE49-F238E27FC236}">
                    <a16:creationId xmlns:a16="http://schemas.microsoft.com/office/drawing/2014/main" id="{621AADC8-759D-458A-9F8E-4170A7AA538A}"/>
                  </a:ext>
                </a:extLst>
              </p:cNvPr>
              <p:cNvSpPr>
                <a:spLocks noEditPoints="1"/>
              </p:cNvSpPr>
              <p:nvPr/>
            </p:nvSpPr>
            <p:spPr bwMode="auto">
              <a:xfrm>
                <a:off x="4386263" y="3827328"/>
                <a:ext cx="1473200" cy="57150"/>
              </a:xfrm>
              <a:custGeom>
                <a:avLst/>
                <a:gdLst>
                  <a:gd name="T0" fmla="*/ 2147483646 w 387"/>
                  <a:gd name="T1" fmla="*/ 188709300 h 15"/>
                  <a:gd name="T2" fmla="*/ 2147483646 w 387"/>
                  <a:gd name="T3" fmla="*/ 43548300 h 15"/>
                  <a:gd name="T4" fmla="*/ 2147483646 w 387"/>
                  <a:gd name="T5" fmla="*/ 116128800 h 15"/>
                  <a:gd name="T6" fmla="*/ 2147483646 w 387"/>
                  <a:gd name="T7" fmla="*/ 217741500 h 15"/>
                  <a:gd name="T8" fmla="*/ 2147483646 w 387"/>
                  <a:gd name="T9" fmla="*/ 217741500 h 15"/>
                  <a:gd name="T10" fmla="*/ 2147483646 w 387"/>
                  <a:gd name="T11" fmla="*/ 116128800 h 15"/>
                  <a:gd name="T12" fmla="*/ 2147483646 w 387"/>
                  <a:gd name="T13" fmla="*/ 14516100 h 15"/>
                  <a:gd name="T14" fmla="*/ 2147483646 w 387"/>
                  <a:gd name="T15" fmla="*/ 217741500 h 15"/>
                  <a:gd name="T16" fmla="*/ 2147483646 w 387"/>
                  <a:gd name="T17" fmla="*/ 217741500 h 15"/>
                  <a:gd name="T18" fmla="*/ 2147483646 w 387"/>
                  <a:gd name="T19" fmla="*/ 116128800 h 15"/>
                  <a:gd name="T20" fmla="*/ 2147483646 w 387"/>
                  <a:gd name="T21" fmla="*/ 14516100 h 15"/>
                  <a:gd name="T22" fmla="*/ 2147483646 w 387"/>
                  <a:gd name="T23" fmla="*/ 217741500 h 15"/>
                  <a:gd name="T24" fmla="*/ 2147483646 w 387"/>
                  <a:gd name="T25" fmla="*/ 217741500 h 15"/>
                  <a:gd name="T26" fmla="*/ 2147483646 w 387"/>
                  <a:gd name="T27" fmla="*/ 116128800 h 15"/>
                  <a:gd name="T28" fmla="*/ 2147483646 w 387"/>
                  <a:gd name="T29" fmla="*/ 14516100 h 15"/>
                  <a:gd name="T30" fmla="*/ 2147483646 w 387"/>
                  <a:gd name="T31" fmla="*/ 217741500 h 15"/>
                  <a:gd name="T32" fmla="*/ 2147483646 w 387"/>
                  <a:gd name="T33" fmla="*/ 217741500 h 15"/>
                  <a:gd name="T34" fmla="*/ 2147483646 w 387"/>
                  <a:gd name="T35" fmla="*/ 116128800 h 15"/>
                  <a:gd name="T36" fmla="*/ 2147483646 w 387"/>
                  <a:gd name="T37" fmla="*/ 14516100 h 15"/>
                  <a:gd name="T38" fmla="*/ 2147483646 w 387"/>
                  <a:gd name="T39" fmla="*/ 217741500 h 15"/>
                  <a:gd name="T40" fmla="*/ 2147483646 w 387"/>
                  <a:gd name="T41" fmla="*/ 217741500 h 15"/>
                  <a:gd name="T42" fmla="*/ 2147483646 w 387"/>
                  <a:gd name="T43" fmla="*/ 116128800 h 15"/>
                  <a:gd name="T44" fmla="*/ 2147483646 w 387"/>
                  <a:gd name="T45" fmla="*/ 14516100 h 15"/>
                  <a:gd name="T46" fmla="*/ 2147483646 w 387"/>
                  <a:gd name="T47" fmla="*/ 217741500 h 15"/>
                  <a:gd name="T48" fmla="*/ 2147483646 w 387"/>
                  <a:gd name="T49" fmla="*/ 217741500 h 15"/>
                  <a:gd name="T50" fmla="*/ 2147483646 w 387"/>
                  <a:gd name="T51" fmla="*/ 116128800 h 15"/>
                  <a:gd name="T52" fmla="*/ 2147483646 w 387"/>
                  <a:gd name="T53" fmla="*/ 14516100 h 15"/>
                  <a:gd name="T54" fmla="*/ 2147483646 w 387"/>
                  <a:gd name="T55" fmla="*/ 217741500 h 15"/>
                  <a:gd name="T56" fmla="*/ 2147483646 w 387"/>
                  <a:gd name="T57" fmla="*/ 217741500 h 15"/>
                  <a:gd name="T58" fmla="*/ 2147483646 w 387"/>
                  <a:gd name="T59" fmla="*/ 116128800 h 15"/>
                  <a:gd name="T60" fmla="*/ 2147483646 w 387"/>
                  <a:gd name="T61" fmla="*/ 14516100 h 15"/>
                  <a:gd name="T62" fmla="*/ 2147483646 w 387"/>
                  <a:gd name="T63" fmla="*/ 217741500 h 15"/>
                  <a:gd name="T64" fmla="*/ 1898334305 w 387"/>
                  <a:gd name="T65" fmla="*/ 217741500 h 15"/>
                  <a:gd name="T66" fmla="*/ 1999771929 w 387"/>
                  <a:gd name="T67" fmla="*/ 116128800 h 15"/>
                  <a:gd name="T68" fmla="*/ 1898334305 w 387"/>
                  <a:gd name="T69" fmla="*/ 14516100 h 15"/>
                  <a:gd name="T70" fmla="*/ 1898334305 w 387"/>
                  <a:gd name="T71" fmla="*/ 217741500 h 15"/>
                  <a:gd name="T72" fmla="*/ 1449111086 w 387"/>
                  <a:gd name="T73" fmla="*/ 217741500 h 15"/>
                  <a:gd name="T74" fmla="*/ 1550548710 w 387"/>
                  <a:gd name="T75" fmla="*/ 116128800 h 15"/>
                  <a:gd name="T76" fmla="*/ 1449111086 w 387"/>
                  <a:gd name="T77" fmla="*/ 14516100 h 15"/>
                  <a:gd name="T78" fmla="*/ 1449111086 w 387"/>
                  <a:gd name="T79" fmla="*/ 217741500 h 15"/>
                  <a:gd name="T80" fmla="*/ 999887868 w 387"/>
                  <a:gd name="T81" fmla="*/ 217741500 h 15"/>
                  <a:gd name="T82" fmla="*/ 1101325491 w 387"/>
                  <a:gd name="T83" fmla="*/ 116128800 h 15"/>
                  <a:gd name="T84" fmla="*/ 999887868 w 387"/>
                  <a:gd name="T85" fmla="*/ 14516100 h 15"/>
                  <a:gd name="T86" fmla="*/ 999887868 w 387"/>
                  <a:gd name="T87" fmla="*/ 217741500 h 15"/>
                  <a:gd name="T88" fmla="*/ 550660842 w 387"/>
                  <a:gd name="T89" fmla="*/ 217741500 h 15"/>
                  <a:gd name="T90" fmla="*/ 652098466 w 387"/>
                  <a:gd name="T91" fmla="*/ 116128800 h 15"/>
                  <a:gd name="T92" fmla="*/ 550660842 w 387"/>
                  <a:gd name="T93" fmla="*/ 14516100 h 15"/>
                  <a:gd name="T94" fmla="*/ 550660842 w 387"/>
                  <a:gd name="T95" fmla="*/ 217741500 h 15"/>
                  <a:gd name="T96" fmla="*/ 202875248 w 387"/>
                  <a:gd name="T97" fmla="*/ 116128800 h 15"/>
                  <a:gd name="T98" fmla="*/ 28980547 w 387"/>
                  <a:gd name="T99" fmla="*/ 43548300 h 15"/>
                  <a:gd name="T100" fmla="*/ 28980547 w 387"/>
                  <a:gd name="T101" fmla="*/ 188709300 h 15"/>
                  <a:gd name="T102" fmla="*/ 173894701 w 387"/>
                  <a:gd name="T103" fmla="*/ 188709300 h 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87" h="15">
                    <a:moveTo>
                      <a:pt x="380" y="15"/>
                    </a:moveTo>
                    <a:cubicBezTo>
                      <a:pt x="378" y="15"/>
                      <a:pt x="376" y="14"/>
                      <a:pt x="375" y="13"/>
                    </a:cubicBezTo>
                    <a:cubicBezTo>
                      <a:pt x="373" y="12"/>
                      <a:pt x="373" y="10"/>
                      <a:pt x="373" y="8"/>
                    </a:cubicBezTo>
                    <a:cubicBezTo>
                      <a:pt x="373" y="6"/>
                      <a:pt x="373" y="4"/>
                      <a:pt x="375" y="3"/>
                    </a:cubicBezTo>
                    <a:cubicBezTo>
                      <a:pt x="377" y="0"/>
                      <a:pt x="382" y="0"/>
                      <a:pt x="384" y="3"/>
                    </a:cubicBezTo>
                    <a:cubicBezTo>
                      <a:pt x="386" y="4"/>
                      <a:pt x="387" y="6"/>
                      <a:pt x="387" y="8"/>
                    </a:cubicBezTo>
                    <a:cubicBezTo>
                      <a:pt x="387" y="10"/>
                      <a:pt x="386" y="12"/>
                      <a:pt x="384" y="13"/>
                    </a:cubicBezTo>
                    <a:cubicBezTo>
                      <a:pt x="383" y="14"/>
                      <a:pt x="381" y="15"/>
                      <a:pt x="380" y="15"/>
                    </a:cubicBezTo>
                    <a:close/>
                    <a:moveTo>
                      <a:pt x="348" y="15"/>
                    </a:moveTo>
                    <a:cubicBezTo>
                      <a:pt x="348" y="15"/>
                      <a:pt x="348" y="15"/>
                      <a:pt x="348" y="15"/>
                    </a:cubicBezTo>
                    <a:cubicBezTo>
                      <a:pt x="352" y="15"/>
                      <a:pt x="355" y="12"/>
                      <a:pt x="355" y="8"/>
                    </a:cubicBezTo>
                    <a:cubicBezTo>
                      <a:pt x="355" y="8"/>
                      <a:pt x="355" y="8"/>
                      <a:pt x="355" y="8"/>
                    </a:cubicBezTo>
                    <a:cubicBezTo>
                      <a:pt x="355" y="4"/>
                      <a:pt x="352" y="1"/>
                      <a:pt x="348" y="1"/>
                    </a:cubicBezTo>
                    <a:cubicBezTo>
                      <a:pt x="348" y="1"/>
                      <a:pt x="348" y="1"/>
                      <a:pt x="348" y="1"/>
                    </a:cubicBezTo>
                    <a:cubicBezTo>
                      <a:pt x="345" y="1"/>
                      <a:pt x="341" y="4"/>
                      <a:pt x="341" y="8"/>
                    </a:cubicBezTo>
                    <a:cubicBezTo>
                      <a:pt x="341" y="12"/>
                      <a:pt x="345" y="15"/>
                      <a:pt x="348" y="15"/>
                    </a:cubicBezTo>
                    <a:close/>
                    <a:moveTo>
                      <a:pt x="317" y="15"/>
                    </a:moveTo>
                    <a:cubicBezTo>
                      <a:pt x="317" y="15"/>
                      <a:pt x="317" y="15"/>
                      <a:pt x="317" y="15"/>
                    </a:cubicBezTo>
                    <a:cubicBezTo>
                      <a:pt x="321" y="15"/>
                      <a:pt x="324" y="12"/>
                      <a:pt x="324" y="8"/>
                    </a:cubicBezTo>
                    <a:cubicBezTo>
                      <a:pt x="324" y="8"/>
                      <a:pt x="324" y="8"/>
                      <a:pt x="324" y="8"/>
                    </a:cubicBezTo>
                    <a:cubicBezTo>
                      <a:pt x="324" y="4"/>
                      <a:pt x="321" y="1"/>
                      <a:pt x="317" y="1"/>
                    </a:cubicBezTo>
                    <a:cubicBezTo>
                      <a:pt x="317" y="1"/>
                      <a:pt x="317" y="1"/>
                      <a:pt x="317" y="1"/>
                    </a:cubicBezTo>
                    <a:cubicBezTo>
                      <a:pt x="314" y="1"/>
                      <a:pt x="310" y="4"/>
                      <a:pt x="310" y="8"/>
                    </a:cubicBezTo>
                    <a:cubicBezTo>
                      <a:pt x="310" y="12"/>
                      <a:pt x="314" y="15"/>
                      <a:pt x="317" y="15"/>
                    </a:cubicBezTo>
                    <a:close/>
                    <a:moveTo>
                      <a:pt x="286" y="15"/>
                    </a:moveTo>
                    <a:cubicBezTo>
                      <a:pt x="286" y="15"/>
                      <a:pt x="286" y="15"/>
                      <a:pt x="286" y="15"/>
                    </a:cubicBezTo>
                    <a:cubicBezTo>
                      <a:pt x="290" y="15"/>
                      <a:pt x="293" y="12"/>
                      <a:pt x="293" y="8"/>
                    </a:cubicBezTo>
                    <a:cubicBezTo>
                      <a:pt x="293" y="8"/>
                      <a:pt x="293" y="8"/>
                      <a:pt x="293" y="8"/>
                    </a:cubicBezTo>
                    <a:cubicBezTo>
                      <a:pt x="293" y="4"/>
                      <a:pt x="290" y="1"/>
                      <a:pt x="286" y="1"/>
                    </a:cubicBezTo>
                    <a:cubicBezTo>
                      <a:pt x="286" y="1"/>
                      <a:pt x="286" y="1"/>
                      <a:pt x="286" y="1"/>
                    </a:cubicBezTo>
                    <a:cubicBezTo>
                      <a:pt x="283" y="1"/>
                      <a:pt x="279" y="4"/>
                      <a:pt x="279" y="8"/>
                    </a:cubicBezTo>
                    <a:cubicBezTo>
                      <a:pt x="279" y="12"/>
                      <a:pt x="283" y="15"/>
                      <a:pt x="286" y="15"/>
                    </a:cubicBezTo>
                    <a:close/>
                    <a:moveTo>
                      <a:pt x="255" y="15"/>
                    </a:moveTo>
                    <a:cubicBezTo>
                      <a:pt x="255" y="15"/>
                      <a:pt x="255" y="15"/>
                      <a:pt x="255" y="15"/>
                    </a:cubicBezTo>
                    <a:cubicBezTo>
                      <a:pt x="259" y="15"/>
                      <a:pt x="262" y="12"/>
                      <a:pt x="262" y="8"/>
                    </a:cubicBezTo>
                    <a:cubicBezTo>
                      <a:pt x="262" y="8"/>
                      <a:pt x="262" y="8"/>
                      <a:pt x="262" y="8"/>
                    </a:cubicBezTo>
                    <a:cubicBezTo>
                      <a:pt x="262" y="4"/>
                      <a:pt x="259" y="1"/>
                      <a:pt x="255" y="1"/>
                    </a:cubicBezTo>
                    <a:cubicBezTo>
                      <a:pt x="255" y="1"/>
                      <a:pt x="255" y="1"/>
                      <a:pt x="255" y="1"/>
                    </a:cubicBezTo>
                    <a:cubicBezTo>
                      <a:pt x="252" y="1"/>
                      <a:pt x="248" y="4"/>
                      <a:pt x="248" y="8"/>
                    </a:cubicBezTo>
                    <a:cubicBezTo>
                      <a:pt x="248" y="12"/>
                      <a:pt x="252" y="15"/>
                      <a:pt x="255" y="15"/>
                    </a:cubicBezTo>
                    <a:close/>
                    <a:moveTo>
                      <a:pt x="224" y="15"/>
                    </a:moveTo>
                    <a:cubicBezTo>
                      <a:pt x="224" y="15"/>
                      <a:pt x="224" y="15"/>
                      <a:pt x="224" y="15"/>
                    </a:cubicBezTo>
                    <a:cubicBezTo>
                      <a:pt x="228" y="15"/>
                      <a:pt x="231" y="12"/>
                      <a:pt x="231" y="8"/>
                    </a:cubicBezTo>
                    <a:cubicBezTo>
                      <a:pt x="231" y="8"/>
                      <a:pt x="231" y="8"/>
                      <a:pt x="231" y="8"/>
                    </a:cubicBezTo>
                    <a:cubicBezTo>
                      <a:pt x="231" y="4"/>
                      <a:pt x="228" y="1"/>
                      <a:pt x="224" y="1"/>
                    </a:cubicBezTo>
                    <a:cubicBezTo>
                      <a:pt x="224" y="1"/>
                      <a:pt x="224" y="1"/>
                      <a:pt x="224" y="1"/>
                    </a:cubicBezTo>
                    <a:cubicBezTo>
                      <a:pt x="220" y="1"/>
                      <a:pt x="217" y="4"/>
                      <a:pt x="217" y="8"/>
                    </a:cubicBezTo>
                    <a:cubicBezTo>
                      <a:pt x="217" y="12"/>
                      <a:pt x="220" y="15"/>
                      <a:pt x="224" y="15"/>
                    </a:cubicBezTo>
                    <a:close/>
                    <a:moveTo>
                      <a:pt x="193" y="15"/>
                    </a:moveTo>
                    <a:cubicBezTo>
                      <a:pt x="193" y="15"/>
                      <a:pt x="193" y="15"/>
                      <a:pt x="193" y="15"/>
                    </a:cubicBezTo>
                    <a:cubicBezTo>
                      <a:pt x="197" y="15"/>
                      <a:pt x="200" y="12"/>
                      <a:pt x="200" y="8"/>
                    </a:cubicBezTo>
                    <a:cubicBezTo>
                      <a:pt x="200" y="8"/>
                      <a:pt x="200" y="8"/>
                      <a:pt x="200" y="8"/>
                    </a:cubicBezTo>
                    <a:cubicBezTo>
                      <a:pt x="200" y="4"/>
                      <a:pt x="197" y="1"/>
                      <a:pt x="193" y="1"/>
                    </a:cubicBezTo>
                    <a:cubicBezTo>
                      <a:pt x="193" y="1"/>
                      <a:pt x="193" y="1"/>
                      <a:pt x="193" y="1"/>
                    </a:cubicBezTo>
                    <a:cubicBezTo>
                      <a:pt x="189" y="1"/>
                      <a:pt x="186" y="4"/>
                      <a:pt x="186" y="8"/>
                    </a:cubicBezTo>
                    <a:cubicBezTo>
                      <a:pt x="186" y="12"/>
                      <a:pt x="189" y="15"/>
                      <a:pt x="193" y="15"/>
                    </a:cubicBezTo>
                    <a:close/>
                    <a:moveTo>
                      <a:pt x="162" y="15"/>
                    </a:moveTo>
                    <a:cubicBezTo>
                      <a:pt x="162" y="15"/>
                      <a:pt x="162" y="15"/>
                      <a:pt x="162" y="15"/>
                    </a:cubicBezTo>
                    <a:cubicBezTo>
                      <a:pt x="166" y="15"/>
                      <a:pt x="169" y="12"/>
                      <a:pt x="169" y="8"/>
                    </a:cubicBezTo>
                    <a:cubicBezTo>
                      <a:pt x="169" y="8"/>
                      <a:pt x="169" y="8"/>
                      <a:pt x="169" y="8"/>
                    </a:cubicBezTo>
                    <a:cubicBezTo>
                      <a:pt x="169" y="4"/>
                      <a:pt x="166" y="1"/>
                      <a:pt x="162" y="1"/>
                    </a:cubicBezTo>
                    <a:cubicBezTo>
                      <a:pt x="162" y="1"/>
                      <a:pt x="162" y="1"/>
                      <a:pt x="162" y="1"/>
                    </a:cubicBezTo>
                    <a:cubicBezTo>
                      <a:pt x="158" y="1"/>
                      <a:pt x="155" y="4"/>
                      <a:pt x="155" y="8"/>
                    </a:cubicBezTo>
                    <a:cubicBezTo>
                      <a:pt x="155" y="12"/>
                      <a:pt x="158" y="15"/>
                      <a:pt x="162" y="15"/>
                    </a:cubicBezTo>
                    <a:close/>
                    <a:moveTo>
                      <a:pt x="131" y="15"/>
                    </a:moveTo>
                    <a:cubicBezTo>
                      <a:pt x="131" y="15"/>
                      <a:pt x="131" y="15"/>
                      <a:pt x="131" y="15"/>
                    </a:cubicBezTo>
                    <a:cubicBezTo>
                      <a:pt x="135" y="15"/>
                      <a:pt x="138" y="12"/>
                      <a:pt x="138" y="8"/>
                    </a:cubicBezTo>
                    <a:cubicBezTo>
                      <a:pt x="138" y="8"/>
                      <a:pt x="138" y="8"/>
                      <a:pt x="138" y="8"/>
                    </a:cubicBezTo>
                    <a:cubicBezTo>
                      <a:pt x="138" y="4"/>
                      <a:pt x="135" y="1"/>
                      <a:pt x="131" y="1"/>
                    </a:cubicBezTo>
                    <a:cubicBezTo>
                      <a:pt x="131" y="1"/>
                      <a:pt x="131" y="1"/>
                      <a:pt x="131" y="1"/>
                    </a:cubicBezTo>
                    <a:cubicBezTo>
                      <a:pt x="127" y="1"/>
                      <a:pt x="124" y="4"/>
                      <a:pt x="124" y="8"/>
                    </a:cubicBezTo>
                    <a:cubicBezTo>
                      <a:pt x="124" y="12"/>
                      <a:pt x="127" y="15"/>
                      <a:pt x="131" y="15"/>
                    </a:cubicBezTo>
                    <a:close/>
                    <a:moveTo>
                      <a:pt x="100" y="15"/>
                    </a:moveTo>
                    <a:cubicBezTo>
                      <a:pt x="100" y="15"/>
                      <a:pt x="100" y="15"/>
                      <a:pt x="100" y="15"/>
                    </a:cubicBezTo>
                    <a:cubicBezTo>
                      <a:pt x="104" y="15"/>
                      <a:pt x="107" y="12"/>
                      <a:pt x="107" y="8"/>
                    </a:cubicBezTo>
                    <a:cubicBezTo>
                      <a:pt x="107" y="8"/>
                      <a:pt x="107" y="8"/>
                      <a:pt x="107" y="8"/>
                    </a:cubicBezTo>
                    <a:cubicBezTo>
                      <a:pt x="107" y="4"/>
                      <a:pt x="104" y="1"/>
                      <a:pt x="100" y="1"/>
                    </a:cubicBezTo>
                    <a:cubicBezTo>
                      <a:pt x="100" y="1"/>
                      <a:pt x="100" y="1"/>
                      <a:pt x="100" y="1"/>
                    </a:cubicBezTo>
                    <a:cubicBezTo>
                      <a:pt x="96" y="1"/>
                      <a:pt x="93" y="4"/>
                      <a:pt x="93" y="8"/>
                    </a:cubicBezTo>
                    <a:cubicBezTo>
                      <a:pt x="93" y="12"/>
                      <a:pt x="96" y="15"/>
                      <a:pt x="100" y="15"/>
                    </a:cubicBezTo>
                    <a:close/>
                    <a:moveTo>
                      <a:pt x="69" y="15"/>
                    </a:moveTo>
                    <a:cubicBezTo>
                      <a:pt x="69" y="15"/>
                      <a:pt x="69" y="15"/>
                      <a:pt x="69" y="15"/>
                    </a:cubicBezTo>
                    <a:cubicBezTo>
                      <a:pt x="73" y="15"/>
                      <a:pt x="76" y="12"/>
                      <a:pt x="76" y="8"/>
                    </a:cubicBezTo>
                    <a:cubicBezTo>
                      <a:pt x="76" y="8"/>
                      <a:pt x="76" y="8"/>
                      <a:pt x="76" y="8"/>
                    </a:cubicBezTo>
                    <a:cubicBezTo>
                      <a:pt x="76" y="4"/>
                      <a:pt x="73" y="1"/>
                      <a:pt x="69" y="1"/>
                    </a:cubicBezTo>
                    <a:cubicBezTo>
                      <a:pt x="69" y="1"/>
                      <a:pt x="69" y="1"/>
                      <a:pt x="69" y="1"/>
                    </a:cubicBezTo>
                    <a:cubicBezTo>
                      <a:pt x="65" y="1"/>
                      <a:pt x="62" y="4"/>
                      <a:pt x="62" y="8"/>
                    </a:cubicBezTo>
                    <a:cubicBezTo>
                      <a:pt x="62" y="12"/>
                      <a:pt x="65" y="15"/>
                      <a:pt x="69" y="15"/>
                    </a:cubicBezTo>
                    <a:close/>
                    <a:moveTo>
                      <a:pt x="38" y="15"/>
                    </a:moveTo>
                    <a:cubicBezTo>
                      <a:pt x="38" y="15"/>
                      <a:pt x="38" y="15"/>
                      <a:pt x="38" y="15"/>
                    </a:cubicBezTo>
                    <a:cubicBezTo>
                      <a:pt x="42" y="15"/>
                      <a:pt x="45" y="12"/>
                      <a:pt x="45" y="8"/>
                    </a:cubicBezTo>
                    <a:cubicBezTo>
                      <a:pt x="45" y="8"/>
                      <a:pt x="45" y="8"/>
                      <a:pt x="45" y="8"/>
                    </a:cubicBezTo>
                    <a:cubicBezTo>
                      <a:pt x="45" y="4"/>
                      <a:pt x="42" y="1"/>
                      <a:pt x="38" y="1"/>
                    </a:cubicBezTo>
                    <a:cubicBezTo>
                      <a:pt x="38" y="1"/>
                      <a:pt x="38" y="1"/>
                      <a:pt x="38" y="1"/>
                    </a:cubicBezTo>
                    <a:cubicBezTo>
                      <a:pt x="34" y="1"/>
                      <a:pt x="31" y="4"/>
                      <a:pt x="31" y="8"/>
                    </a:cubicBezTo>
                    <a:cubicBezTo>
                      <a:pt x="31" y="12"/>
                      <a:pt x="34" y="15"/>
                      <a:pt x="38" y="15"/>
                    </a:cubicBezTo>
                    <a:close/>
                    <a:moveTo>
                      <a:pt x="12" y="13"/>
                    </a:moveTo>
                    <a:cubicBezTo>
                      <a:pt x="13" y="12"/>
                      <a:pt x="14" y="10"/>
                      <a:pt x="14" y="8"/>
                    </a:cubicBezTo>
                    <a:cubicBezTo>
                      <a:pt x="14" y="6"/>
                      <a:pt x="13" y="4"/>
                      <a:pt x="12" y="3"/>
                    </a:cubicBezTo>
                    <a:cubicBezTo>
                      <a:pt x="10" y="0"/>
                      <a:pt x="5" y="0"/>
                      <a:pt x="2" y="3"/>
                    </a:cubicBezTo>
                    <a:cubicBezTo>
                      <a:pt x="1" y="4"/>
                      <a:pt x="0" y="6"/>
                      <a:pt x="0" y="8"/>
                    </a:cubicBezTo>
                    <a:cubicBezTo>
                      <a:pt x="0" y="10"/>
                      <a:pt x="1" y="12"/>
                      <a:pt x="2" y="13"/>
                    </a:cubicBezTo>
                    <a:cubicBezTo>
                      <a:pt x="4" y="14"/>
                      <a:pt x="5" y="15"/>
                      <a:pt x="7" y="15"/>
                    </a:cubicBezTo>
                    <a:cubicBezTo>
                      <a:pt x="9" y="15"/>
                      <a:pt x="11" y="14"/>
                      <a:pt x="12"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9" name="Freeform 33">
                <a:extLst>
                  <a:ext uri="{FF2B5EF4-FFF2-40B4-BE49-F238E27FC236}">
                    <a16:creationId xmlns:a16="http://schemas.microsoft.com/office/drawing/2014/main" id="{AEBC44C1-E30C-4FF0-BEB8-E59ED9FD22D0}"/>
                  </a:ext>
                </a:extLst>
              </p:cNvPr>
              <p:cNvSpPr>
                <a:spLocks noEditPoints="1"/>
              </p:cNvSpPr>
              <p:nvPr/>
            </p:nvSpPr>
            <p:spPr bwMode="auto">
              <a:xfrm>
                <a:off x="6323013" y="3827328"/>
                <a:ext cx="1473200" cy="57150"/>
              </a:xfrm>
              <a:custGeom>
                <a:avLst/>
                <a:gdLst>
                  <a:gd name="T0" fmla="*/ 3 w 387"/>
                  <a:gd name="T1" fmla="*/ 13 h 15"/>
                  <a:gd name="T2" fmla="*/ 3 w 387"/>
                  <a:gd name="T3" fmla="*/ 3 h 15"/>
                  <a:gd name="T4" fmla="*/ 14 w 387"/>
                  <a:gd name="T5" fmla="*/ 8 h 15"/>
                  <a:gd name="T6" fmla="*/ 7 w 387"/>
                  <a:gd name="T7" fmla="*/ 15 h 15"/>
                  <a:gd name="T8" fmla="*/ 349 w 387"/>
                  <a:gd name="T9" fmla="*/ 15 h 15"/>
                  <a:gd name="T10" fmla="*/ 356 w 387"/>
                  <a:gd name="T11" fmla="*/ 8 h 15"/>
                  <a:gd name="T12" fmla="*/ 349 w 387"/>
                  <a:gd name="T13" fmla="*/ 1 h 15"/>
                  <a:gd name="T14" fmla="*/ 349 w 387"/>
                  <a:gd name="T15" fmla="*/ 15 h 15"/>
                  <a:gd name="T16" fmla="*/ 318 w 387"/>
                  <a:gd name="T17" fmla="*/ 15 h 15"/>
                  <a:gd name="T18" fmla="*/ 325 w 387"/>
                  <a:gd name="T19" fmla="*/ 8 h 15"/>
                  <a:gd name="T20" fmla="*/ 318 w 387"/>
                  <a:gd name="T21" fmla="*/ 1 h 15"/>
                  <a:gd name="T22" fmla="*/ 318 w 387"/>
                  <a:gd name="T23" fmla="*/ 15 h 15"/>
                  <a:gd name="T24" fmla="*/ 287 w 387"/>
                  <a:gd name="T25" fmla="*/ 15 h 15"/>
                  <a:gd name="T26" fmla="*/ 294 w 387"/>
                  <a:gd name="T27" fmla="*/ 8 h 15"/>
                  <a:gd name="T28" fmla="*/ 287 w 387"/>
                  <a:gd name="T29" fmla="*/ 1 h 15"/>
                  <a:gd name="T30" fmla="*/ 287 w 387"/>
                  <a:gd name="T31" fmla="*/ 15 h 15"/>
                  <a:gd name="T32" fmla="*/ 256 w 387"/>
                  <a:gd name="T33" fmla="*/ 15 h 15"/>
                  <a:gd name="T34" fmla="*/ 263 w 387"/>
                  <a:gd name="T35" fmla="*/ 8 h 15"/>
                  <a:gd name="T36" fmla="*/ 256 w 387"/>
                  <a:gd name="T37" fmla="*/ 1 h 15"/>
                  <a:gd name="T38" fmla="*/ 256 w 387"/>
                  <a:gd name="T39" fmla="*/ 15 h 15"/>
                  <a:gd name="T40" fmla="*/ 225 w 387"/>
                  <a:gd name="T41" fmla="*/ 15 h 15"/>
                  <a:gd name="T42" fmla="*/ 232 w 387"/>
                  <a:gd name="T43" fmla="*/ 8 h 15"/>
                  <a:gd name="T44" fmla="*/ 225 w 387"/>
                  <a:gd name="T45" fmla="*/ 1 h 15"/>
                  <a:gd name="T46" fmla="*/ 225 w 387"/>
                  <a:gd name="T47" fmla="*/ 15 h 15"/>
                  <a:gd name="T48" fmla="*/ 194 w 387"/>
                  <a:gd name="T49" fmla="*/ 15 h 15"/>
                  <a:gd name="T50" fmla="*/ 201 w 387"/>
                  <a:gd name="T51" fmla="*/ 8 h 15"/>
                  <a:gd name="T52" fmla="*/ 194 w 387"/>
                  <a:gd name="T53" fmla="*/ 1 h 15"/>
                  <a:gd name="T54" fmla="*/ 194 w 387"/>
                  <a:gd name="T55" fmla="*/ 15 h 15"/>
                  <a:gd name="T56" fmla="*/ 163 w 387"/>
                  <a:gd name="T57" fmla="*/ 15 h 15"/>
                  <a:gd name="T58" fmla="*/ 170 w 387"/>
                  <a:gd name="T59" fmla="*/ 8 h 15"/>
                  <a:gd name="T60" fmla="*/ 163 w 387"/>
                  <a:gd name="T61" fmla="*/ 1 h 15"/>
                  <a:gd name="T62" fmla="*/ 163 w 387"/>
                  <a:gd name="T63" fmla="*/ 15 h 15"/>
                  <a:gd name="T64" fmla="*/ 132 w 387"/>
                  <a:gd name="T65" fmla="*/ 15 h 15"/>
                  <a:gd name="T66" fmla="*/ 139 w 387"/>
                  <a:gd name="T67" fmla="*/ 8 h 15"/>
                  <a:gd name="T68" fmla="*/ 132 w 387"/>
                  <a:gd name="T69" fmla="*/ 1 h 15"/>
                  <a:gd name="T70" fmla="*/ 132 w 387"/>
                  <a:gd name="T71" fmla="*/ 15 h 15"/>
                  <a:gd name="T72" fmla="*/ 101 w 387"/>
                  <a:gd name="T73" fmla="*/ 15 h 15"/>
                  <a:gd name="T74" fmla="*/ 108 w 387"/>
                  <a:gd name="T75" fmla="*/ 8 h 15"/>
                  <a:gd name="T76" fmla="*/ 101 w 387"/>
                  <a:gd name="T77" fmla="*/ 1 h 15"/>
                  <a:gd name="T78" fmla="*/ 101 w 387"/>
                  <a:gd name="T79" fmla="*/ 15 h 15"/>
                  <a:gd name="T80" fmla="*/ 70 w 387"/>
                  <a:gd name="T81" fmla="*/ 15 h 15"/>
                  <a:gd name="T82" fmla="*/ 77 w 387"/>
                  <a:gd name="T83" fmla="*/ 8 h 15"/>
                  <a:gd name="T84" fmla="*/ 70 w 387"/>
                  <a:gd name="T85" fmla="*/ 1 h 15"/>
                  <a:gd name="T86" fmla="*/ 70 w 387"/>
                  <a:gd name="T87" fmla="*/ 15 h 15"/>
                  <a:gd name="T88" fmla="*/ 39 w 387"/>
                  <a:gd name="T89" fmla="*/ 15 h 15"/>
                  <a:gd name="T90" fmla="*/ 46 w 387"/>
                  <a:gd name="T91" fmla="*/ 8 h 15"/>
                  <a:gd name="T92" fmla="*/ 39 w 387"/>
                  <a:gd name="T93" fmla="*/ 1 h 15"/>
                  <a:gd name="T94" fmla="*/ 39 w 387"/>
                  <a:gd name="T95" fmla="*/ 15 h 15"/>
                  <a:gd name="T96" fmla="*/ 387 w 387"/>
                  <a:gd name="T97" fmla="*/ 8 h 15"/>
                  <a:gd name="T98" fmla="*/ 375 w 387"/>
                  <a:gd name="T99" fmla="*/ 3 h 15"/>
                  <a:gd name="T100" fmla="*/ 375 w 387"/>
                  <a:gd name="T101" fmla="*/ 13 h 15"/>
                  <a:gd name="T102" fmla="*/ 385 w 387"/>
                  <a:gd name="T10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7" h="15">
                    <a:moveTo>
                      <a:pt x="7" y="15"/>
                    </a:moveTo>
                    <a:cubicBezTo>
                      <a:pt x="6" y="15"/>
                      <a:pt x="4" y="14"/>
                      <a:pt x="3" y="13"/>
                    </a:cubicBezTo>
                    <a:cubicBezTo>
                      <a:pt x="1" y="12"/>
                      <a:pt x="0" y="10"/>
                      <a:pt x="0" y="8"/>
                    </a:cubicBezTo>
                    <a:cubicBezTo>
                      <a:pt x="0" y="6"/>
                      <a:pt x="1" y="4"/>
                      <a:pt x="3" y="3"/>
                    </a:cubicBezTo>
                    <a:cubicBezTo>
                      <a:pt x="5" y="0"/>
                      <a:pt x="10" y="0"/>
                      <a:pt x="12" y="3"/>
                    </a:cubicBezTo>
                    <a:cubicBezTo>
                      <a:pt x="14" y="4"/>
                      <a:pt x="14" y="6"/>
                      <a:pt x="14" y="8"/>
                    </a:cubicBezTo>
                    <a:cubicBezTo>
                      <a:pt x="14" y="10"/>
                      <a:pt x="14" y="12"/>
                      <a:pt x="12" y="13"/>
                    </a:cubicBezTo>
                    <a:cubicBezTo>
                      <a:pt x="11" y="14"/>
                      <a:pt x="9" y="15"/>
                      <a:pt x="7" y="15"/>
                    </a:cubicBezTo>
                    <a:close/>
                    <a:moveTo>
                      <a:pt x="349" y="15"/>
                    </a:moveTo>
                    <a:cubicBezTo>
                      <a:pt x="349" y="15"/>
                      <a:pt x="349" y="15"/>
                      <a:pt x="349" y="15"/>
                    </a:cubicBezTo>
                    <a:cubicBezTo>
                      <a:pt x="353" y="15"/>
                      <a:pt x="356" y="12"/>
                      <a:pt x="356" y="8"/>
                    </a:cubicBezTo>
                    <a:cubicBezTo>
                      <a:pt x="356" y="8"/>
                      <a:pt x="356" y="8"/>
                      <a:pt x="356" y="8"/>
                    </a:cubicBezTo>
                    <a:cubicBezTo>
                      <a:pt x="356" y="4"/>
                      <a:pt x="353" y="1"/>
                      <a:pt x="349" y="1"/>
                    </a:cubicBezTo>
                    <a:cubicBezTo>
                      <a:pt x="349" y="1"/>
                      <a:pt x="349" y="1"/>
                      <a:pt x="349" y="1"/>
                    </a:cubicBezTo>
                    <a:cubicBezTo>
                      <a:pt x="345" y="1"/>
                      <a:pt x="342" y="4"/>
                      <a:pt x="342" y="8"/>
                    </a:cubicBezTo>
                    <a:cubicBezTo>
                      <a:pt x="342" y="12"/>
                      <a:pt x="345" y="15"/>
                      <a:pt x="349" y="15"/>
                    </a:cubicBezTo>
                    <a:close/>
                    <a:moveTo>
                      <a:pt x="318" y="15"/>
                    </a:moveTo>
                    <a:cubicBezTo>
                      <a:pt x="318" y="15"/>
                      <a:pt x="318" y="15"/>
                      <a:pt x="318" y="15"/>
                    </a:cubicBezTo>
                    <a:cubicBezTo>
                      <a:pt x="322" y="15"/>
                      <a:pt x="325" y="12"/>
                      <a:pt x="325" y="8"/>
                    </a:cubicBezTo>
                    <a:cubicBezTo>
                      <a:pt x="325" y="8"/>
                      <a:pt x="325" y="8"/>
                      <a:pt x="325" y="8"/>
                    </a:cubicBezTo>
                    <a:cubicBezTo>
                      <a:pt x="325" y="4"/>
                      <a:pt x="322" y="1"/>
                      <a:pt x="318" y="1"/>
                    </a:cubicBezTo>
                    <a:cubicBezTo>
                      <a:pt x="318" y="1"/>
                      <a:pt x="318" y="1"/>
                      <a:pt x="318" y="1"/>
                    </a:cubicBezTo>
                    <a:cubicBezTo>
                      <a:pt x="314" y="1"/>
                      <a:pt x="311" y="4"/>
                      <a:pt x="311" y="8"/>
                    </a:cubicBezTo>
                    <a:cubicBezTo>
                      <a:pt x="311" y="12"/>
                      <a:pt x="314" y="15"/>
                      <a:pt x="318" y="15"/>
                    </a:cubicBezTo>
                    <a:close/>
                    <a:moveTo>
                      <a:pt x="287" y="15"/>
                    </a:moveTo>
                    <a:cubicBezTo>
                      <a:pt x="287" y="15"/>
                      <a:pt x="287" y="15"/>
                      <a:pt x="287" y="15"/>
                    </a:cubicBezTo>
                    <a:cubicBezTo>
                      <a:pt x="291" y="15"/>
                      <a:pt x="294" y="12"/>
                      <a:pt x="294" y="8"/>
                    </a:cubicBezTo>
                    <a:cubicBezTo>
                      <a:pt x="294" y="8"/>
                      <a:pt x="294" y="8"/>
                      <a:pt x="294" y="8"/>
                    </a:cubicBezTo>
                    <a:cubicBezTo>
                      <a:pt x="294" y="4"/>
                      <a:pt x="291" y="1"/>
                      <a:pt x="287" y="1"/>
                    </a:cubicBezTo>
                    <a:cubicBezTo>
                      <a:pt x="287" y="1"/>
                      <a:pt x="287" y="1"/>
                      <a:pt x="287" y="1"/>
                    </a:cubicBezTo>
                    <a:cubicBezTo>
                      <a:pt x="283" y="1"/>
                      <a:pt x="280" y="4"/>
                      <a:pt x="280" y="8"/>
                    </a:cubicBezTo>
                    <a:cubicBezTo>
                      <a:pt x="280" y="12"/>
                      <a:pt x="283" y="15"/>
                      <a:pt x="287" y="15"/>
                    </a:cubicBezTo>
                    <a:close/>
                    <a:moveTo>
                      <a:pt x="256" y="15"/>
                    </a:moveTo>
                    <a:cubicBezTo>
                      <a:pt x="256" y="15"/>
                      <a:pt x="256" y="15"/>
                      <a:pt x="256" y="15"/>
                    </a:cubicBezTo>
                    <a:cubicBezTo>
                      <a:pt x="260" y="15"/>
                      <a:pt x="263" y="12"/>
                      <a:pt x="263" y="8"/>
                    </a:cubicBezTo>
                    <a:cubicBezTo>
                      <a:pt x="263" y="8"/>
                      <a:pt x="263" y="8"/>
                      <a:pt x="263" y="8"/>
                    </a:cubicBezTo>
                    <a:cubicBezTo>
                      <a:pt x="263" y="4"/>
                      <a:pt x="260" y="1"/>
                      <a:pt x="256" y="1"/>
                    </a:cubicBezTo>
                    <a:cubicBezTo>
                      <a:pt x="256" y="1"/>
                      <a:pt x="256" y="1"/>
                      <a:pt x="256" y="1"/>
                    </a:cubicBezTo>
                    <a:cubicBezTo>
                      <a:pt x="252" y="1"/>
                      <a:pt x="249" y="4"/>
                      <a:pt x="249" y="8"/>
                    </a:cubicBezTo>
                    <a:cubicBezTo>
                      <a:pt x="249" y="12"/>
                      <a:pt x="252" y="15"/>
                      <a:pt x="256" y="15"/>
                    </a:cubicBezTo>
                    <a:close/>
                    <a:moveTo>
                      <a:pt x="225" y="15"/>
                    </a:moveTo>
                    <a:cubicBezTo>
                      <a:pt x="225" y="15"/>
                      <a:pt x="225" y="15"/>
                      <a:pt x="225" y="15"/>
                    </a:cubicBezTo>
                    <a:cubicBezTo>
                      <a:pt x="229" y="15"/>
                      <a:pt x="232" y="12"/>
                      <a:pt x="232" y="8"/>
                    </a:cubicBezTo>
                    <a:cubicBezTo>
                      <a:pt x="232" y="8"/>
                      <a:pt x="232" y="8"/>
                      <a:pt x="232" y="8"/>
                    </a:cubicBezTo>
                    <a:cubicBezTo>
                      <a:pt x="232" y="4"/>
                      <a:pt x="229" y="1"/>
                      <a:pt x="225" y="1"/>
                    </a:cubicBezTo>
                    <a:cubicBezTo>
                      <a:pt x="225" y="1"/>
                      <a:pt x="225" y="1"/>
                      <a:pt x="225" y="1"/>
                    </a:cubicBezTo>
                    <a:cubicBezTo>
                      <a:pt x="221" y="1"/>
                      <a:pt x="218" y="4"/>
                      <a:pt x="218" y="8"/>
                    </a:cubicBezTo>
                    <a:cubicBezTo>
                      <a:pt x="218" y="12"/>
                      <a:pt x="221" y="15"/>
                      <a:pt x="225" y="15"/>
                    </a:cubicBezTo>
                    <a:close/>
                    <a:moveTo>
                      <a:pt x="194" y="15"/>
                    </a:moveTo>
                    <a:cubicBezTo>
                      <a:pt x="194" y="15"/>
                      <a:pt x="194" y="15"/>
                      <a:pt x="194" y="15"/>
                    </a:cubicBezTo>
                    <a:cubicBezTo>
                      <a:pt x="198" y="15"/>
                      <a:pt x="201" y="12"/>
                      <a:pt x="201" y="8"/>
                    </a:cubicBezTo>
                    <a:cubicBezTo>
                      <a:pt x="201" y="8"/>
                      <a:pt x="201" y="8"/>
                      <a:pt x="201" y="8"/>
                    </a:cubicBezTo>
                    <a:cubicBezTo>
                      <a:pt x="201" y="4"/>
                      <a:pt x="198" y="1"/>
                      <a:pt x="194" y="1"/>
                    </a:cubicBezTo>
                    <a:cubicBezTo>
                      <a:pt x="194" y="1"/>
                      <a:pt x="194" y="1"/>
                      <a:pt x="194" y="1"/>
                    </a:cubicBezTo>
                    <a:cubicBezTo>
                      <a:pt x="190" y="1"/>
                      <a:pt x="187" y="4"/>
                      <a:pt x="187" y="8"/>
                    </a:cubicBezTo>
                    <a:cubicBezTo>
                      <a:pt x="187" y="12"/>
                      <a:pt x="190" y="15"/>
                      <a:pt x="194" y="15"/>
                    </a:cubicBezTo>
                    <a:close/>
                    <a:moveTo>
                      <a:pt x="163" y="15"/>
                    </a:moveTo>
                    <a:cubicBezTo>
                      <a:pt x="163" y="15"/>
                      <a:pt x="163" y="15"/>
                      <a:pt x="163" y="15"/>
                    </a:cubicBezTo>
                    <a:cubicBezTo>
                      <a:pt x="166" y="15"/>
                      <a:pt x="170" y="12"/>
                      <a:pt x="170" y="8"/>
                    </a:cubicBezTo>
                    <a:cubicBezTo>
                      <a:pt x="170" y="8"/>
                      <a:pt x="170" y="8"/>
                      <a:pt x="170" y="8"/>
                    </a:cubicBezTo>
                    <a:cubicBezTo>
                      <a:pt x="170" y="4"/>
                      <a:pt x="166" y="1"/>
                      <a:pt x="163" y="1"/>
                    </a:cubicBezTo>
                    <a:cubicBezTo>
                      <a:pt x="163" y="1"/>
                      <a:pt x="163" y="1"/>
                      <a:pt x="163" y="1"/>
                    </a:cubicBezTo>
                    <a:cubicBezTo>
                      <a:pt x="159" y="1"/>
                      <a:pt x="156" y="4"/>
                      <a:pt x="156" y="8"/>
                    </a:cubicBezTo>
                    <a:cubicBezTo>
                      <a:pt x="156" y="12"/>
                      <a:pt x="159" y="15"/>
                      <a:pt x="163" y="15"/>
                    </a:cubicBezTo>
                    <a:close/>
                    <a:moveTo>
                      <a:pt x="132" y="15"/>
                    </a:moveTo>
                    <a:cubicBezTo>
                      <a:pt x="132" y="15"/>
                      <a:pt x="132" y="15"/>
                      <a:pt x="132" y="15"/>
                    </a:cubicBezTo>
                    <a:cubicBezTo>
                      <a:pt x="135" y="15"/>
                      <a:pt x="139" y="12"/>
                      <a:pt x="139" y="8"/>
                    </a:cubicBezTo>
                    <a:cubicBezTo>
                      <a:pt x="139" y="8"/>
                      <a:pt x="139" y="8"/>
                      <a:pt x="139" y="8"/>
                    </a:cubicBezTo>
                    <a:cubicBezTo>
                      <a:pt x="139" y="4"/>
                      <a:pt x="135" y="1"/>
                      <a:pt x="132" y="1"/>
                    </a:cubicBezTo>
                    <a:cubicBezTo>
                      <a:pt x="132" y="1"/>
                      <a:pt x="132" y="1"/>
                      <a:pt x="132" y="1"/>
                    </a:cubicBezTo>
                    <a:cubicBezTo>
                      <a:pt x="128" y="1"/>
                      <a:pt x="125" y="4"/>
                      <a:pt x="125" y="8"/>
                    </a:cubicBezTo>
                    <a:cubicBezTo>
                      <a:pt x="125" y="12"/>
                      <a:pt x="128" y="15"/>
                      <a:pt x="132" y="15"/>
                    </a:cubicBezTo>
                    <a:close/>
                    <a:moveTo>
                      <a:pt x="101" y="15"/>
                    </a:moveTo>
                    <a:cubicBezTo>
                      <a:pt x="101" y="15"/>
                      <a:pt x="101" y="15"/>
                      <a:pt x="101" y="15"/>
                    </a:cubicBezTo>
                    <a:cubicBezTo>
                      <a:pt x="104" y="15"/>
                      <a:pt x="108" y="12"/>
                      <a:pt x="108" y="8"/>
                    </a:cubicBezTo>
                    <a:cubicBezTo>
                      <a:pt x="108" y="8"/>
                      <a:pt x="108" y="8"/>
                      <a:pt x="108" y="8"/>
                    </a:cubicBezTo>
                    <a:cubicBezTo>
                      <a:pt x="108" y="4"/>
                      <a:pt x="104" y="1"/>
                      <a:pt x="101" y="1"/>
                    </a:cubicBezTo>
                    <a:cubicBezTo>
                      <a:pt x="101" y="1"/>
                      <a:pt x="101" y="1"/>
                      <a:pt x="101" y="1"/>
                    </a:cubicBezTo>
                    <a:cubicBezTo>
                      <a:pt x="97" y="1"/>
                      <a:pt x="94" y="4"/>
                      <a:pt x="94" y="8"/>
                    </a:cubicBezTo>
                    <a:cubicBezTo>
                      <a:pt x="94" y="12"/>
                      <a:pt x="97" y="15"/>
                      <a:pt x="101" y="15"/>
                    </a:cubicBezTo>
                    <a:close/>
                    <a:moveTo>
                      <a:pt x="70" y="15"/>
                    </a:moveTo>
                    <a:cubicBezTo>
                      <a:pt x="70" y="15"/>
                      <a:pt x="70" y="15"/>
                      <a:pt x="70" y="15"/>
                    </a:cubicBezTo>
                    <a:cubicBezTo>
                      <a:pt x="73" y="15"/>
                      <a:pt x="77" y="12"/>
                      <a:pt x="77" y="8"/>
                    </a:cubicBezTo>
                    <a:cubicBezTo>
                      <a:pt x="77" y="8"/>
                      <a:pt x="77" y="8"/>
                      <a:pt x="77" y="8"/>
                    </a:cubicBezTo>
                    <a:cubicBezTo>
                      <a:pt x="77" y="4"/>
                      <a:pt x="73" y="1"/>
                      <a:pt x="70" y="1"/>
                    </a:cubicBezTo>
                    <a:cubicBezTo>
                      <a:pt x="70" y="1"/>
                      <a:pt x="70" y="1"/>
                      <a:pt x="70" y="1"/>
                    </a:cubicBezTo>
                    <a:cubicBezTo>
                      <a:pt x="66" y="1"/>
                      <a:pt x="63" y="4"/>
                      <a:pt x="63" y="8"/>
                    </a:cubicBezTo>
                    <a:cubicBezTo>
                      <a:pt x="63" y="12"/>
                      <a:pt x="66" y="15"/>
                      <a:pt x="70" y="15"/>
                    </a:cubicBezTo>
                    <a:close/>
                    <a:moveTo>
                      <a:pt x="39" y="15"/>
                    </a:moveTo>
                    <a:cubicBezTo>
                      <a:pt x="39" y="15"/>
                      <a:pt x="39" y="15"/>
                      <a:pt x="39" y="15"/>
                    </a:cubicBezTo>
                    <a:cubicBezTo>
                      <a:pt x="42" y="15"/>
                      <a:pt x="46" y="12"/>
                      <a:pt x="46" y="8"/>
                    </a:cubicBezTo>
                    <a:cubicBezTo>
                      <a:pt x="46" y="8"/>
                      <a:pt x="46" y="8"/>
                      <a:pt x="46" y="8"/>
                    </a:cubicBezTo>
                    <a:cubicBezTo>
                      <a:pt x="46" y="4"/>
                      <a:pt x="42" y="1"/>
                      <a:pt x="39" y="1"/>
                    </a:cubicBezTo>
                    <a:cubicBezTo>
                      <a:pt x="39" y="1"/>
                      <a:pt x="39" y="1"/>
                      <a:pt x="39" y="1"/>
                    </a:cubicBezTo>
                    <a:cubicBezTo>
                      <a:pt x="35" y="1"/>
                      <a:pt x="32" y="4"/>
                      <a:pt x="32" y="8"/>
                    </a:cubicBezTo>
                    <a:cubicBezTo>
                      <a:pt x="32" y="12"/>
                      <a:pt x="35" y="15"/>
                      <a:pt x="39" y="15"/>
                    </a:cubicBezTo>
                    <a:close/>
                    <a:moveTo>
                      <a:pt x="385" y="13"/>
                    </a:moveTo>
                    <a:cubicBezTo>
                      <a:pt x="386" y="12"/>
                      <a:pt x="387" y="10"/>
                      <a:pt x="387" y="8"/>
                    </a:cubicBezTo>
                    <a:cubicBezTo>
                      <a:pt x="387" y="6"/>
                      <a:pt x="386" y="4"/>
                      <a:pt x="385" y="3"/>
                    </a:cubicBezTo>
                    <a:cubicBezTo>
                      <a:pt x="382" y="0"/>
                      <a:pt x="377" y="0"/>
                      <a:pt x="375" y="3"/>
                    </a:cubicBezTo>
                    <a:cubicBezTo>
                      <a:pt x="374" y="4"/>
                      <a:pt x="373" y="6"/>
                      <a:pt x="373" y="8"/>
                    </a:cubicBezTo>
                    <a:cubicBezTo>
                      <a:pt x="373" y="10"/>
                      <a:pt x="374" y="12"/>
                      <a:pt x="375" y="13"/>
                    </a:cubicBezTo>
                    <a:cubicBezTo>
                      <a:pt x="376" y="14"/>
                      <a:pt x="378" y="15"/>
                      <a:pt x="380" y="15"/>
                    </a:cubicBezTo>
                    <a:cubicBezTo>
                      <a:pt x="382" y="15"/>
                      <a:pt x="383" y="14"/>
                      <a:pt x="385" y="13"/>
                    </a:cubicBezTo>
                    <a:close/>
                  </a:path>
                </a:pathLst>
              </a:custGeom>
              <a:solidFill>
                <a:srgbClr val="92D05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 name="Freeform 34">
                <a:extLst>
                  <a:ext uri="{FF2B5EF4-FFF2-40B4-BE49-F238E27FC236}">
                    <a16:creationId xmlns:a16="http://schemas.microsoft.com/office/drawing/2014/main" id="{99B635D3-5CED-4005-ABD5-C00DC4C3464B}"/>
                  </a:ext>
                </a:extLst>
              </p:cNvPr>
              <p:cNvSpPr>
                <a:spLocks noEditPoints="1"/>
              </p:cNvSpPr>
              <p:nvPr/>
            </p:nvSpPr>
            <p:spPr bwMode="auto">
              <a:xfrm>
                <a:off x="8264525" y="3827328"/>
                <a:ext cx="1468438" cy="57150"/>
              </a:xfrm>
              <a:custGeom>
                <a:avLst/>
                <a:gdLst>
                  <a:gd name="T0" fmla="*/ 374 w 386"/>
                  <a:gd name="T1" fmla="*/ 13 h 15"/>
                  <a:gd name="T2" fmla="*/ 374 w 386"/>
                  <a:gd name="T3" fmla="*/ 3 h 15"/>
                  <a:gd name="T4" fmla="*/ 386 w 386"/>
                  <a:gd name="T5" fmla="*/ 8 h 15"/>
                  <a:gd name="T6" fmla="*/ 379 w 386"/>
                  <a:gd name="T7" fmla="*/ 15 h 15"/>
                  <a:gd name="T8" fmla="*/ 348 w 386"/>
                  <a:gd name="T9" fmla="*/ 15 h 15"/>
                  <a:gd name="T10" fmla="*/ 355 w 386"/>
                  <a:gd name="T11" fmla="*/ 8 h 15"/>
                  <a:gd name="T12" fmla="*/ 348 w 386"/>
                  <a:gd name="T13" fmla="*/ 1 h 15"/>
                  <a:gd name="T14" fmla="*/ 348 w 386"/>
                  <a:gd name="T15" fmla="*/ 15 h 15"/>
                  <a:gd name="T16" fmla="*/ 317 w 386"/>
                  <a:gd name="T17" fmla="*/ 15 h 15"/>
                  <a:gd name="T18" fmla="*/ 324 w 386"/>
                  <a:gd name="T19" fmla="*/ 8 h 15"/>
                  <a:gd name="T20" fmla="*/ 317 w 386"/>
                  <a:gd name="T21" fmla="*/ 1 h 15"/>
                  <a:gd name="T22" fmla="*/ 317 w 386"/>
                  <a:gd name="T23" fmla="*/ 15 h 15"/>
                  <a:gd name="T24" fmla="*/ 286 w 386"/>
                  <a:gd name="T25" fmla="*/ 15 h 15"/>
                  <a:gd name="T26" fmla="*/ 293 w 386"/>
                  <a:gd name="T27" fmla="*/ 8 h 15"/>
                  <a:gd name="T28" fmla="*/ 286 w 386"/>
                  <a:gd name="T29" fmla="*/ 1 h 15"/>
                  <a:gd name="T30" fmla="*/ 286 w 386"/>
                  <a:gd name="T31" fmla="*/ 15 h 15"/>
                  <a:gd name="T32" fmla="*/ 255 w 386"/>
                  <a:gd name="T33" fmla="*/ 15 h 15"/>
                  <a:gd name="T34" fmla="*/ 262 w 386"/>
                  <a:gd name="T35" fmla="*/ 8 h 15"/>
                  <a:gd name="T36" fmla="*/ 255 w 386"/>
                  <a:gd name="T37" fmla="*/ 1 h 15"/>
                  <a:gd name="T38" fmla="*/ 255 w 386"/>
                  <a:gd name="T39" fmla="*/ 15 h 15"/>
                  <a:gd name="T40" fmla="*/ 224 w 386"/>
                  <a:gd name="T41" fmla="*/ 15 h 15"/>
                  <a:gd name="T42" fmla="*/ 231 w 386"/>
                  <a:gd name="T43" fmla="*/ 8 h 15"/>
                  <a:gd name="T44" fmla="*/ 224 w 386"/>
                  <a:gd name="T45" fmla="*/ 1 h 15"/>
                  <a:gd name="T46" fmla="*/ 224 w 386"/>
                  <a:gd name="T47" fmla="*/ 15 h 15"/>
                  <a:gd name="T48" fmla="*/ 193 w 386"/>
                  <a:gd name="T49" fmla="*/ 15 h 15"/>
                  <a:gd name="T50" fmla="*/ 200 w 386"/>
                  <a:gd name="T51" fmla="*/ 8 h 15"/>
                  <a:gd name="T52" fmla="*/ 193 w 386"/>
                  <a:gd name="T53" fmla="*/ 1 h 15"/>
                  <a:gd name="T54" fmla="*/ 193 w 386"/>
                  <a:gd name="T55" fmla="*/ 15 h 15"/>
                  <a:gd name="T56" fmla="*/ 162 w 386"/>
                  <a:gd name="T57" fmla="*/ 15 h 15"/>
                  <a:gd name="T58" fmla="*/ 169 w 386"/>
                  <a:gd name="T59" fmla="*/ 8 h 15"/>
                  <a:gd name="T60" fmla="*/ 162 w 386"/>
                  <a:gd name="T61" fmla="*/ 1 h 15"/>
                  <a:gd name="T62" fmla="*/ 162 w 386"/>
                  <a:gd name="T63" fmla="*/ 15 h 15"/>
                  <a:gd name="T64" fmla="*/ 131 w 386"/>
                  <a:gd name="T65" fmla="*/ 15 h 15"/>
                  <a:gd name="T66" fmla="*/ 138 w 386"/>
                  <a:gd name="T67" fmla="*/ 8 h 15"/>
                  <a:gd name="T68" fmla="*/ 131 w 386"/>
                  <a:gd name="T69" fmla="*/ 1 h 15"/>
                  <a:gd name="T70" fmla="*/ 131 w 386"/>
                  <a:gd name="T71" fmla="*/ 15 h 15"/>
                  <a:gd name="T72" fmla="*/ 100 w 386"/>
                  <a:gd name="T73" fmla="*/ 15 h 15"/>
                  <a:gd name="T74" fmla="*/ 107 w 386"/>
                  <a:gd name="T75" fmla="*/ 8 h 15"/>
                  <a:gd name="T76" fmla="*/ 100 w 386"/>
                  <a:gd name="T77" fmla="*/ 1 h 15"/>
                  <a:gd name="T78" fmla="*/ 100 w 386"/>
                  <a:gd name="T79" fmla="*/ 15 h 15"/>
                  <a:gd name="T80" fmla="*/ 69 w 386"/>
                  <a:gd name="T81" fmla="*/ 15 h 15"/>
                  <a:gd name="T82" fmla="*/ 76 w 386"/>
                  <a:gd name="T83" fmla="*/ 8 h 15"/>
                  <a:gd name="T84" fmla="*/ 69 w 386"/>
                  <a:gd name="T85" fmla="*/ 1 h 15"/>
                  <a:gd name="T86" fmla="*/ 69 w 386"/>
                  <a:gd name="T87" fmla="*/ 15 h 15"/>
                  <a:gd name="T88" fmla="*/ 38 w 386"/>
                  <a:gd name="T89" fmla="*/ 15 h 15"/>
                  <a:gd name="T90" fmla="*/ 45 w 386"/>
                  <a:gd name="T91" fmla="*/ 8 h 15"/>
                  <a:gd name="T92" fmla="*/ 38 w 386"/>
                  <a:gd name="T93" fmla="*/ 1 h 15"/>
                  <a:gd name="T94" fmla="*/ 38 w 386"/>
                  <a:gd name="T95" fmla="*/ 15 h 15"/>
                  <a:gd name="T96" fmla="*/ 14 w 386"/>
                  <a:gd name="T97" fmla="*/ 8 h 15"/>
                  <a:gd name="T98" fmla="*/ 2 w 386"/>
                  <a:gd name="T99" fmla="*/ 3 h 15"/>
                  <a:gd name="T100" fmla="*/ 2 w 386"/>
                  <a:gd name="T101" fmla="*/ 13 h 15"/>
                  <a:gd name="T102" fmla="*/ 12 w 386"/>
                  <a:gd name="T10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6" h="15">
                    <a:moveTo>
                      <a:pt x="379" y="15"/>
                    </a:moveTo>
                    <a:cubicBezTo>
                      <a:pt x="377" y="15"/>
                      <a:pt x="376" y="14"/>
                      <a:pt x="374" y="13"/>
                    </a:cubicBezTo>
                    <a:cubicBezTo>
                      <a:pt x="373" y="12"/>
                      <a:pt x="372" y="10"/>
                      <a:pt x="372" y="8"/>
                    </a:cubicBezTo>
                    <a:cubicBezTo>
                      <a:pt x="372" y="6"/>
                      <a:pt x="373" y="4"/>
                      <a:pt x="374" y="3"/>
                    </a:cubicBezTo>
                    <a:cubicBezTo>
                      <a:pt x="377" y="0"/>
                      <a:pt x="382" y="0"/>
                      <a:pt x="384" y="3"/>
                    </a:cubicBezTo>
                    <a:cubicBezTo>
                      <a:pt x="385" y="4"/>
                      <a:pt x="386" y="6"/>
                      <a:pt x="386" y="8"/>
                    </a:cubicBezTo>
                    <a:cubicBezTo>
                      <a:pt x="386" y="10"/>
                      <a:pt x="385" y="12"/>
                      <a:pt x="384" y="13"/>
                    </a:cubicBezTo>
                    <a:cubicBezTo>
                      <a:pt x="383" y="14"/>
                      <a:pt x="381" y="15"/>
                      <a:pt x="379" y="15"/>
                    </a:cubicBezTo>
                    <a:close/>
                    <a:moveTo>
                      <a:pt x="348" y="15"/>
                    </a:moveTo>
                    <a:cubicBezTo>
                      <a:pt x="348" y="15"/>
                      <a:pt x="348" y="15"/>
                      <a:pt x="348" y="15"/>
                    </a:cubicBezTo>
                    <a:cubicBezTo>
                      <a:pt x="352" y="15"/>
                      <a:pt x="355" y="12"/>
                      <a:pt x="355" y="8"/>
                    </a:cubicBezTo>
                    <a:cubicBezTo>
                      <a:pt x="355" y="8"/>
                      <a:pt x="355" y="8"/>
                      <a:pt x="355" y="8"/>
                    </a:cubicBezTo>
                    <a:cubicBezTo>
                      <a:pt x="355" y="4"/>
                      <a:pt x="352" y="1"/>
                      <a:pt x="348" y="1"/>
                    </a:cubicBezTo>
                    <a:cubicBezTo>
                      <a:pt x="348" y="1"/>
                      <a:pt x="348" y="1"/>
                      <a:pt x="348" y="1"/>
                    </a:cubicBezTo>
                    <a:cubicBezTo>
                      <a:pt x="344" y="1"/>
                      <a:pt x="341" y="4"/>
                      <a:pt x="341" y="8"/>
                    </a:cubicBezTo>
                    <a:cubicBezTo>
                      <a:pt x="341" y="12"/>
                      <a:pt x="344" y="15"/>
                      <a:pt x="348" y="15"/>
                    </a:cubicBezTo>
                    <a:close/>
                    <a:moveTo>
                      <a:pt x="317" y="15"/>
                    </a:moveTo>
                    <a:cubicBezTo>
                      <a:pt x="317" y="15"/>
                      <a:pt x="317" y="15"/>
                      <a:pt x="317" y="15"/>
                    </a:cubicBezTo>
                    <a:cubicBezTo>
                      <a:pt x="321" y="15"/>
                      <a:pt x="324" y="12"/>
                      <a:pt x="324" y="8"/>
                    </a:cubicBezTo>
                    <a:cubicBezTo>
                      <a:pt x="324" y="8"/>
                      <a:pt x="324" y="8"/>
                      <a:pt x="324" y="8"/>
                    </a:cubicBezTo>
                    <a:cubicBezTo>
                      <a:pt x="324" y="4"/>
                      <a:pt x="321" y="1"/>
                      <a:pt x="317" y="1"/>
                    </a:cubicBezTo>
                    <a:cubicBezTo>
                      <a:pt x="317" y="1"/>
                      <a:pt x="317" y="1"/>
                      <a:pt x="317" y="1"/>
                    </a:cubicBezTo>
                    <a:cubicBezTo>
                      <a:pt x="313" y="1"/>
                      <a:pt x="310" y="4"/>
                      <a:pt x="310" y="8"/>
                    </a:cubicBezTo>
                    <a:cubicBezTo>
                      <a:pt x="310" y="12"/>
                      <a:pt x="313" y="15"/>
                      <a:pt x="317" y="15"/>
                    </a:cubicBezTo>
                    <a:close/>
                    <a:moveTo>
                      <a:pt x="286" y="15"/>
                    </a:moveTo>
                    <a:cubicBezTo>
                      <a:pt x="286" y="15"/>
                      <a:pt x="286" y="15"/>
                      <a:pt x="286" y="15"/>
                    </a:cubicBezTo>
                    <a:cubicBezTo>
                      <a:pt x="290" y="15"/>
                      <a:pt x="293" y="12"/>
                      <a:pt x="293" y="8"/>
                    </a:cubicBezTo>
                    <a:cubicBezTo>
                      <a:pt x="293" y="8"/>
                      <a:pt x="293" y="8"/>
                      <a:pt x="293" y="8"/>
                    </a:cubicBezTo>
                    <a:cubicBezTo>
                      <a:pt x="293" y="4"/>
                      <a:pt x="290" y="1"/>
                      <a:pt x="286" y="1"/>
                    </a:cubicBezTo>
                    <a:cubicBezTo>
                      <a:pt x="286" y="1"/>
                      <a:pt x="286" y="1"/>
                      <a:pt x="286" y="1"/>
                    </a:cubicBezTo>
                    <a:cubicBezTo>
                      <a:pt x="282" y="1"/>
                      <a:pt x="279" y="4"/>
                      <a:pt x="279" y="8"/>
                    </a:cubicBezTo>
                    <a:cubicBezTo>
                      <a:pt x="279" y="12"/>
                      <a:pt x="282" y="15"/>
                      <a:pt x="286" y="15"/>
                    </a:cubicBezTo>
                    <a:close/>
                    <a:moveTo>
                      <a:pt x="255" y="15"/>
                    </a:moveTo>
                    <a:cubicBezTo>
                      <a:pt x="255" y="15"/>
                      <a:pt x="255" y="15"/>
                      <a:pt x="255" y="15"/>
                    </a:cubicBezTo>
                    <a:cubicBezTo>
                      <a:pt x="259" y="15"/>
                      <a:pt x="262" y="12"/>
                      <a:pt x="262" y="8"/>
                    </a:cubicBezTo>
                    <a:cubicBezTo>
                      <a:pt x="262" y="8"/>
                      <a:pt x="262" y="8"/>
                      <a:pt x="262" y="8"/>
                    </a:cubicBezTo>
                    <a:cubicBezTo>
                      <a:pt x="262" y="4"/>
                      <a:pt x="259" y="1"/>
                      <a:pt x="255" y="1"/>
                    </a:cubicBezTo>
                    <a:cubicBezTo>
                      <a:pt x="255" y="1"/>
                      <a:pt x="255" y="1"/>
                      <a:pt x="255" y="1"/>
                    </a:cubicBezTo>
                    <a:cubicBezTo>
                      <a:pt x="251" y="1"/>
                      <a:pt x="248" y="4"/>
                      <a:pt x="248" y="8"/>
                    </a:cubicBezTo>
                    <a:cubicBezTo>
                      <a:pt x="248" y="12"/>
                      <a:pt x="251" y="15"/>
                      <a:pt x="255" y="15"/>
                    </a:cubicBezTo>
                    <a:close/>
                    <a:moveTo>
                      <a:pt x="224" y="15"/>
                    </a:moveTo>
                    <a:cubicBezTo>
                      <a:pt x="224" y="15"/>
                      <a:pt x="224" y="15"/>
                      <a:pt x="224" y="15"/>
                    </a:cubicBezTo>
                    <a:cubicBezTo>
                      <a:pt x="228" y="15"/>
                      <a:pt x="231" y="12"/>
                      <a:pt x="231" y="8"/>
                    </a:cubicBezTo>
                    <a:cubicBezTo>
                      <a:pt x="231" y="8"/>
                      <a:pt x="231" y="8"/>
                      <a:pt x="231" y="8"/>
                    </a:cubicBezTo>
                    <a:cubicBezTo>
                      <a:pt x="231" y="4"/>
                      <a:pt x="228" y="1"/>
                      <a:pt x="224" y="1"/>
                    </a:cubicBezTo>
                    <a:cubicBezTo>
                      <a:pt x="224" y="1"/>
                      <a:pt x="224" y="1"/>
                      <a:pt x="224" y="1"/>
                    </a:cubicBezTo>
                    <a:cubicBezTo>
                      <a:pt x="220" y="1"/>
                      <a:pt x="217" y="4"/>
                      <a:pt x="217" y="8"/>
                    </a:cubicBezTo>
                    <a:cubicBezTo>
                      <a:pt x="217" y="12"/>
                      <a:pt x="220" y="15"/>
                      <a:pt x="224" y="15"/>
                    </a:cubicBezTo>
                    <a:close/>
                    <a:moveTo>
                      <a:pt x="193" y="15"/>
                    </a:moveTo>
                    <a:cubicBezTo>
                      <a:pt x="193" y="15"/>
                      <a:pt x="193" y="15"/>
                      <a:pt x="193" y="15"/>
                    </a:cubicBezTo>
                    <a:cubicBezTo>
                      <a:pt x="197" y="15"/>
                      <a:pt x="200" y="12"/>
                      <a:pt x="200" y="8"/>
                    </a:cubicBezTo>
                    <a:cubicBezTo>
                      <a:pt x="200" y="8"/>
                      <a:pt x="200" y="8"/>
                      <a:pt x="200" y="8"/>
                    </a:cubicBezTo>
                    <a:cubicBezTo>
                      <a:pt x="200" y="4"/>
                      <a:pt x="197" y="1"/>
                      <a:pt x="193" y="1"/>
                    </a:cubicBezTo>
                    <a:cubicBezTo>
                      <a:pt x="193" y="1"/>
                      <a:pt x="193" y="1"/>
                      <a:pt x="193" y="1"/>
                    </a:cubicBezTo>
                    <a:cubicBezTo>
                      <a:pt x="189" y="1"/>
                      <a:pt x="186" y="4"/>
                      <a:pt x="186" y="8"/>
                    </a:cubicBezTo>
                    <a:cubicBezTo>
                      <a:pt x="186" y="12"/>
                      <a:pt x="189" y="15"/>
                      <a:pt x="193" y="15"/>
                    </a:cubicBezTo>
                    <a:close/>
                    <a:moveTo>
                      <a:pt x="162" y="15"/>
                    </a:moveTo>
                    <a:cubicBezTo>
                      <a:pt x="162" y="15"/>
                      <a:pt x="162" y="15"/>
                      <a:pt x="162" y="15"/>
                    </a:cubicBezTo>
                    <a:cubicBezTo>
                      <a:pt x="166" y="15"/>
                      <a:pt x="169" y="12"/>
                      <a:pt x="169" y="8"/>
                    </a:cubicBezTo>
                    <a:cubicBezTo>
                      <a:pt x="169" y="8"/>
                      <a:pt x="169" y="8"/>
                      <a:pt x="169" y="8"/>
                    </a:cubicBezTo>
                    <a:cubicBezTo>
                      <a:pt x="169" y="4"/>
                      <a:pt x="166" y="1"/>
                      <a:pt x="162" y="1"/>
                    </a:cubicBezTo>
                    <a:cubicBezTo>
                      <a:pt x="162" y="1"/>
                      <a:pt x="162" y="1"/>
                      <a:pt x="162" y="1"/>
                    </a:cubicBezTo>
                    <a:cubicBezTo>
                      <a:pt x="158" y="1"/>
                      <a:pt x="155" y="4"/>
                      <a:pt x="155" y="8"/>
                    </a:cubicBezTo>
                    <a:cubicBezTo>
                      <a:pt x="155" y="12"/>
                      <a:pt x="158" y="15"/>
                      <a:pt x="162" y="15"/>
                    </a:cubicBezTo>
                    <a:close/>
                    <a:moveTo>
                      <a:pt x="131" y="15"/>
                    </a:moveTo>
                    <a:cubicBezTo>
                      <a:pt x="131" y="15"/>
                      <a:pt x="131" y="15"/>
                      <a:pt x="131" y="15"/>
                    </a:cubicBezTo>
                    <a:cubicBezTo>
                      <a:pt x="135" y="15"/>
                      <a:pt x="138" y="12"/>
                      <a:pt x="138" y="8"/>
                    </a:cubicBezTo>
                    <a:cubicBezTo>
                      <a:pt x="138" y="8"/>
                      <a:pt x="138" y="8"/>
                      <a:pt x="138" y="8"/>
                    </a:cubicBezTo>
                    <a:cubicBezTo>
                      <a:pt x="138" y="4"/>
                      <a:pt x="135" y="1"/>
                      <a:pt x="131" y="1"/>
                    </a:cubicBezTo>
                    <a:cubicBezTo>
                      <a:pt x="131" y="1"/>
                      <a:pt x="131" y="1"/>
                      <a:pt x="131" y="1"/>
                    </a:cubicBezTo>
                    <a:cubicBezTo>
                      <a:pt x="127" y="1"/>
                      <a:pt x="124" y="4"/>
                      <a:pt x="124" y="8"/>
                    </a:cubicBezTo>
                    <a:cubicBezTo>
                      <a:pt x="124" y="12"/>
                      <a:pt x="127" y="15"/>
                      <a:pt x="131" y="15"/>
                    </a:cubicBezTo>
                    <a:close/>
                    <a:moveTo>
                      <a:pt x="100" y="15"/>
                    </a:moveTo>
                    <a:cubicBezTo>
                      <a:pt x="100" y="15"/>
                      <a:pt x="100" y="15"/>
                      <a:pt x="100" y="15"/>
                    </a:cubicBezTo>
                    <a:cubicBezTo>
                      <a:pt x="104" y="15"/>
                      <a:pt x="107" y="12"/>
                      <a:pt x="107" y="8"/>
                    </a:cubicBezTo>
                    <a:cubicBezTo>
                      <a:pt x="107" y="8"/>
                      <a:pt x="107" y="8"/>
                      <a:pt x="107" y="8"/>
                    </a:cubicBezTo>
                    <a:cubicBezTo>
                      <a:pt x="107" y="4"/>
                      <a:pt x="104" y="1"/>
                      <a:pt x="100" y="1"/>
                    </a:cubicBezTo>
                    <a:cubicBezTo>
                      <a:pt x="100" y="1"/>
                      <a:pt x="100" y="1"/>
                      <a:pt x="100" y="1"/>
                    </a:cubicBezTo>
                    <a:cubicBezTo>
                      <a:pt x="96" y="1"/>
                      <a:pt x="93" y="4"/>
                      <a:pt x="93" y="8"/>
                    </a:cubicBezTo>
                    <a:cubicBezTo>
                      <a:pt x="93" y="12"/>
                      <a:pt x="96" y="15"/>
                      <a:pt x="100" y="15"/>
                    </a:cubicBezTo>
                    <a:close/>
                    <a:moveTo>
                      <a:pt x="69" y="15"/>
                    </a:moveTo>
                    <a:cubicBezTo>
                      <a:pt x="69" y="15"/>
                      <a:pt x="69" y="15"/>
                      <a:pt x="69" y="15"/>
                    </a:cubicBezTo>
                    <a:cubicBezTo>
                      <a:pt x="73" y="15"/>
                      <a:pt x="76" y="12"/>
                      <a:pt x="76" y="8"/>
                    </a:cubicBezTo>
                    <a:cubicBezTo>
                      <a:pt x="76" y="8"/>
                      <a:pt x="76" y="8"/>
                      <a:pt x="76" y="8"/>
                    </a:cubicBezTo>
                    <a:cubicBezTo>
                      <a:pt x="76" y="4"/>
                      <a:pt x="73" y="1"/>
                      <a:pt x="69" y="1"/>
                    </a:cubicBezTo>
                    <a:cubicBezTo>
                      <a:pt x="69" y="1"/>
                      <a:pt x="69" y="1"/>
                      <a:pt x="69" y="1"/>
                    </a:cubicBezTo>
                    <a:cubicBezTo>
                      <a:pt x="65" y="1"/>
                      <a:pt x="62" y="4"/>
                      <a:pt x="62" y="8"/>
                    </a:cubicBezTo>
                    <a:cubicBezTo>
                      <a:pt x="62" y="12"/>
                      <a:pt x="65" y="15"/>
                      <a:pt x="69" y="15"/>
                    </a:cubicBezTo>
                    <a:close/>
                    <a:moveTo>
                      <a:pt x="38" y="15"/>
                    </a:moveTo>
                    <a:cubicBezTo>
                      <a:pt x="38" y="15"/>
                      <a:pt x="38" y="15"/>
                      <a:pt x="38" y="15"/>
                    </a:cubicBezTo>
                    <a:cubicBezTo>
                      <a:pt x="42" y="15"/>
                      <a:pt x="45" y="12"/>
                      <a:pt x="45" y="8"/>
                    </a:cubicBezTo>
                    <a:cubicBezTo>
                      <a:pt x="45" y="8"/>
                      <a:pt x="45" y="8"/>
                      <a:pt x="45" y="8"/>
                    </a:cubicBezTo>
                    <a:cubicBezTo>
                      <a:pt x="45" y="4"/>
                      <a:pt x="42" y="1"/>
                      <a:pt x="38" y="1"/>
                    </a:cubicBezTo>
                    <a:cubicBezTo>
                      <a:pt x="38" y="1"/>
                      <a:pt x="38" y="1"/>
                      <a:pt x="38" y="1"/>
                    </a:cubicBezTo>
                    <a:cubicBezTo>
                      <a:pt x="34" y="1"/>
                      <a:pt x="31" y="4"/>
                      <a:pt x="31" y="8"/>
                    </a:cubicBezTo>
                    <a:cubicBezTo>
                      <a:pt x="31" y="12"/>
                      <a:pt x="34" y="15"/>
                      <a:pt x="38" y="15"/>
                    </a:cubicBezTo>
                    <a:close/>
                    <a:moveTo>
                      <a:pt x="12" y="13"/>
                    </a:moveTo>
                    <a:cubicBezTo>
                      <a:pt x="13" y="12"/>
                      <a:pt x="14" y="10"/>
                      <a:pt x="14" y="8"/>
                    </a:cubicBezTo>
                    <a:cubicBezTo>
                      <a:pt x="14" y="6"/>
                      <a:pt x="13" y="4"/>
                      <a:pt x="12" y="3"/>
                    </a:cubicBezTo>
                    <a:cubicBezTo>
                      <a:pt x="9" y="0"/>
                      <a:pt x="4" y="0"/>
                      <a:pt x="2" y="3"/>
                    </a:cubicBezTo>
                    <a:cubicBezTo>
                      <a:pt x="1" y="4"/>
                      <a:pt x="0" y="6"/>
                      <a:pt x="0" y="8"/>
                    </a:cubicBezTo>
                    <a:cubicBezTo>
                      <a:pt x="0" y="10"/>
                      <a:pt x="1" y="12"/>
                      <a:pt x="2" y="13"/>
                    </a:cubicBezTo>
                    <a:cubicBezTo>
                      <a:pt x="3" y="14"/>
                      <a:pt x="5" y="15"/>
                      <a:pt x="7" y="15"/>
                    </a:cubicBezTo>
                    <a:cubicBezTo>
                      <a:pt x="9" y="15"/>
                      <a:pt x="10" y="14"/>
                      <a:pt x="12" y="13"/>
                    </a:cubicBezTo>
                    <a:close/>
                  </a:path>
                </a:pathLst>
              </a:custGeom>
              <a:solidFill>
                <a:srgbClr val="FF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 name="Freeform 35">
                <a:extLst>
                  <a:ext uri="{FF2B5EF4-FFF2-40B4-BE49-F238E27FC236}">
                    <a16:creationId xmlns:a16="http://schemas.microsoft.com/office/drawing/2014/main" id="{AB03FDD1-D7FD-419F-8418-0DAC46D1AA1C}"/>
                  </a:ext>
                </a:extLst>
              </p:cNvPr>
              <p:cNvSpPr>
                <a:spLocks noEditPoints="1"/>
              </p:cNvSpPr>
              <p:nvPr/>
            </p:nvSpPr>
            <p:spPr bwMode="auto">
              <a:xfrm>
                <a:off x="1993106" y="2368164"/>
                <a:ext cx="441325" cy="498475"/>
              </a:xfrm>
              <a:custGeom>
                <a:avLst/>
                <a:gdLst>
                  <a:gd name="T0" fmla="*/ 535551692 w 116"/>
                  <a:gd name="T1" fmla="*/ 1476878686 h 131"/>
                  <a:gd name="T2" fmla="*/ 405284727 w 116"/>
                  <a:gd name="T3" fmla="*/ 1143855529 h 131"/>
                  <a:gd name="T4" fmla="*/ 318438815 w 116"/>
                  <a:gd name="T5" fmla="*/ 854271995 h 131"/>
                  <a:gd name="T6" fmla="*/ 839518090 w 116"/>
                  <a:gd name="T7" fmla="*/ 333023157 h 131"/>
                  <a:gd name="T8" fmla="*/ 1360593561 w 116"/>
                  <a:gd name="T9" fmla="*/ 854271995 h 131"/>
                  <a:gd name="T10" fmla="*/ 1273747650 w 116"/>
                  <a:gd name="T11" fmla="*/ 1143855529 h 131"/>
                  <a:gd name="T12" fmla="*/ 1143480684 w 116"/>
                  <a:gd name="T13" fmla="*/ 1418960457 h 131"/>
                  <a:gd name="T14" fmla="*/ 839518090 w 116"/>
                  <a:gd name="T15" fmla="*/ 535731250 h 131"/>
                  <a:gd name="T16" fmla="*/ 521079276 w 116"/>
                  <a:gd name="T17" fmla="*/ 839793390 h 131"/>
                  <a:gd name="T18" fmla="*/ 839518090 w 116"/>
                  <a:gd name="T19" fmla="*/ 1158334135 h 131"/>
                  <a:gd name="T20" fmla="*/ 1157953100 w 116"/>
                  <a:gd name="T21" fmla="*/ 839793390 h 131"/>
                  <a:gd name="T22" fmla="*/ 839518090 w 116"/>
                  <a:gd name="T23" fmla="*/ 535731250 h 131"/>
                  <a:gd name="T24" fmla="*/ 723719737 w 116"/>
                  <a:gd name="T25" fmla="*/ 897707813 h 131"/>
                  <a:gd name="T26" fmla="*/ 810565648 w 116"/>
                  <a:gd name="T27" fmla="*/ 999065665 h 131"/>
                  <a:gd name="T28" fmla="*/ 955312639 w 116"/>
                  <a:gd name="T29" fmla="*/ 752917949 h 131"/>
                  <a:gd name="T30" fmla="*/ 839518090 w 116"/>
                  <a:gd name="T31" fmla="*/ 173750881 h 131"/>
                  <a:gd name="T32" fmla="*/ 839518090 w 116"/>
                  <a:gd name="T33" fmla="*/ 0 h 131"/>
                  <a:gd name="T34" fmla="*/ 506603055 w 116"/>
                  <a:gd name="T35" fmla="*/ 260626322 h 131"/>
                  <a:gd name="T36" fmla="*/ 419757143 w 116"/>
                  <a:gd name="T37" fmla="*/ 115832652 h 131"/>
                  <a:gd name="T38" fmla="*/ 115794549 w 116"/>
                  <a:gd name="T39" fmla="*/ 419894792 h 131"/>
                  <a:gd name="T40" fmla="*/ 260537736 w 116"/>
                  <a:gd name="T41" fmla="*/ 506770233 h 131"/>
                  <a:gd name="T42" fmla="*/ 0 w 116"/>
                  <a:gd name="T43" fmla="*/ 839793390 h 131"/>
                  <a:gd name="T44" fmla="*/ 173691824 w 116"/>
                  <a:gd name="T45" fmla="*/ 839793390 h 131"/>
                  <a:gd name="T46" fmla="*/ 1259275233 w 116"/>
                  <a:gd name="T47" fmla="*/ 115832652 h 131"/>
                  <a:gd name="T48" fmla="*/ 1172429321 w 116"/>
                  <a:gd name="T49" fmla="*/ 260626322 h 131"/>
                  <a:gd name="T50" fmla="*/ 1563237827 w 116"/>
                  <a:gd name="T51" fmla="*/ 419894792 h 131"/>
                  <a:gd name="T52" fmla="*/ 1418494641 w 116"/>
                  <a:gd name="T53" fmla="*/ 506770233 h 131"/>
                  <a:gd name="T54" fmla="*/ 1505340552 w 116"/>
                  <a:gd name="T55" fmla="*/ 839793390 h 131"/>
                  <a:gd name="T56" fmla="*/ 1679032376 w 116"/>
                  <a:gd name="T57" fmla="*/ 839793390 h 131"/>
                  <a:gd name="T58" fmla="*/ 1027682330 w 116"/>
                  <a:gd name="T59" fmla="*/ 1520314504 h 131"/>
                  <a:gd name="T60" fmla="*/ 622401408 w 116"/>
                  <a:gd name="T61" fmla="*/ 1636147156 h 131"/>
                  <a:gd name="T62" fmla="*/ 564504134 w 116"/>
                  <a:gd name="T63" fmla="*/ 1708543991 h 131"/>
                  <a:gd name="T64" fmla="*/ 636873825 w 116"/>
                  <a:gd name="T65" fmla="*/ 1766462220 h 131"/>
                  <a:gd name="T66" fmla="*/ 665822462 w 116"/>
                  <a:gd name="T67" fmla="*/ 1766462220 h 131"/>
                  <a:gd name="T68" fmla="*/ 1027682330 w 116"/>
                  <a:gd name="T69" fmla="*/ 1665108173 h 131"/>
                  <a:gd name="T70" fmla="*/ 1027682330 w 116"/>
                  <a:gd name="T71" fmla="*/ 1665108173 h 131"/>
                  <a:gd name="T72" fmla="*/ 1042158551 w 116"/>
                  <a:gd name="T73" fmla="*/ 1665108173 h 131"/>
                  <a:gd name="T74" fmla="*/ 1114528242 w 116"/>
                  <a:gd name="T75" fmla="*/ 1737501203 h 131"/>
                  <a:gd name="T76" fmla="*/ 1071107189 w 116"/>
                  <a:gd name="T77" fmla="*/ 1795419431 h 131"/>
                  <a:gd name="T78" fmla="*/ 723719737 w 116"/>
                  <a:gd name="T79" fmla="*/ 1896773478 h 1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6" h="131">
                    <a:moveTo>
                      <a:pt x="37" y="102"/>
                    </a:moveTo>
                    <a:cubicBezTo>
                      <a:pt x="38" y="96"/>
                      <a:pt x="36" y="90"/>
                      <a:pt x="28" y="79"/>
                    </a:cubicBezTo>
                    <a:cubicBezTo>
                      <a:pt x="24" y="73"/>
                      <a:pt x="22" y="66"/>
                      <a:pt x="22" y="59"/>
                    </a:cubicBezTo>
                    <a:cubicBezTo>
                      <a:pt x="22" y="39"/>
                      <a:pt x="38" y="23"/>
                      <a:pt x="58" y="23"/>
                    </a:cubicBezTo>
                    <a:cubicBezTo>
                      <a:pt x="78" y="23"/>
                      <a:pt x="94" y="39"/>
                      <a:pt x="94" y="59"/>
                    </a:cubicBezTo>
                    <a:cubicBezTo>
                      <a:pt x="94" y="66"/>
                      <a:pt x="92" y="73"/>
                      <a:pt x="88" y="79"/>
                    </a:cubicBezTo>
                    <a:cubicBezTo>
                      <a:pt x="82" y="88"/>
                      <a:pt x="79" y="93"/>
                      <a:pt x="79" y="98"/>
                    </a:cubicBezTo>
                    <a:moveTo>
                      <a:pt x="58" y="37"/>
                    </a:moveTo>
                    <a:cubicBezTo>
                      <a:pt x="46" y="37"/>
                      <a:pt x="36" y="46"/>
                      <a:pt x="36" y="58"/>
                    </a:cubicBezTo>
                    <a:cubicBezTo>
                      <a:pt x="36" y="70"/>
                      <a:pt x="46" y="80"/>
                      <a:pt x="58" y="80"/>
                    </a:cubicBezTo>
                    <a:cubicBezTo>
                      <a:pt x="70" y="80"/>
                      <a:pt x="80" y="70"/>
                      <a:pt x="80" y="58"/>
                    </a:cubicBezTo>
                    <a:cubicBezTo>
                      <a:pt x="80" y="46"/>
                      <a:pt x="70" y="37"/>
                      <a:pt x="58" y="37"/>
                    </a:cubicBezTo>
                    <a:close/>
                    <a:moveTo>
                      <a:pt x="50" y="62"/>
                    </a:moveTo>
                    <a:cubicBezTo>
                      <a:pt x="56" y="69"/>
                      <a:pt x="56" y="69"/>
                      <a:pt x="56" y="69"/>
                    </a:cubicBezTo>
                    <a:cubicBezTo>
                      <a:pt x="66" y="52"/>
                      <a:pt x="66" y="52"/>
                      <a:pt x="66" y="52"/>
                    </a:cubicBezTo>
                    <a:moveTo>
                      <a:pt x="58" y="12"/>
                    </a:moveTo>
                    <a:cubicBezTo>
                      <a:pt x="58" y="0"/>
                      <a:pt x="58" y="0"/>
                      <a:pt x="58" y="0"/>
                    </a:cubicBezTo>
                    <a:moveTo>
                      <a:pt x="35" y="18"/>
                    </a:moveTo>
                    <a:cubicBezTo>
                      <a:pt x="29" y="8"/>
                      <a:pt x="29" y="8"/>
                      <a:pt x="29" y="8"/>
                    </a:cubicBezTo>
                    <a:moveTo>
                      <a:pt x="8" y="29"/>
                    </a:moveTo>
                    <a:cubicBezTo>
                      <a:pt x="18" y="35"/>
                      <a:pt x="18" y="35"/>
                      <a:pt x="18" y="35"/>
                    </a:cubicBezTo>
                    <a:moveTo>
                      <a:pt x="0" y="58"/>
                    </a:moveTo>
                    <a:cubicBezTo>
                      <a:pt x="12" y="58"/>
                      <a:pt x="12" y="58"/>
                      <a:pt x="12" y="58"/>
                    </a:cubicBezTo>
                    <a:moveTo>
                      <a:pt x="87" y="8"/>
                    </a:moveTo>
                    <a:cubicBezTo>
                      <a:pt x="81" y="18"/>
                      <a:pt x="81" y="18"/>
                      <a:pt x="81" y="18"/>
                    </a:cubicBezTo>
                    <a:moveTo>
                      <a:pt x="108" y="29"/>
                    </a:moveTo>
                    <a:cubicBezTo>
                      <a:pt x="98" y="35"/>
                      <a:pt x="98" y="35"/>
                      <a:pt x="98" y="35"/>
                    </a:cubicBezTo>
                    <a:moveTo>
                      <a:pt x="104" y="58"/>
                    </a:moveTo>
                    <a:cubicBezTo>
                      <a:pt x="116" y="58"/>
                      <a:pt x="116" y="58"/>
                      <a:pt x="116" y="58"/>
                    </a:cubicBezTo>
                    <a:moveTo>
                      <a:pt x="71" y="105"/>
                    </a:moveTo>
                    <a:cubicBezTo>
                      <a:pt x="71" y="105"/>
                      <a:pt x="43" y="113"/>
                      <a:pt x="43" y="113"/>
                    </a:cubicBezTo>
                    <a:cubicBezTo>
                      <a:pt x="41" y="114"/>
                      <a:pt x="39" y="115"/>
                      <a:pt x="39" y="118"/>
                    </a:cubicBezTo>
                    <a:cubicBezTo>
                      <a:pt x="39" y="120"/>
                      <a:pt x="41" y="122"/>
                      <a:pt x="44" y="122"/>
                    </a:cubicBezTo>
                    <a:cubicBezTo>
                      <a:pt x="45" y="122"/>
                      <a:pt x="46" y="122"/>
                      <a:pt x="46" y="122"/>
                    </a:cubicBezTo>
                    <a:cubicBezTo>
                      <a:pt x="71" y="115"/>
                      <a:pt x="71" y="115"/>
                      <a:pt x="71" y="115"/>
                    </a:cubicBezTo>
                    <a:cubicBezTo>
                      <a:pt x="71" y="115"/>
                      <a:pt x="71" y="115"/>
                      <a:pt x="71" y="115"/>
                    </a:cubicBezTo>
                    <a:cubicBezTo>
                      <a:pt x="71" y="115"/>
                      <a:pt x="72" y="115"/>
                      <a:pt x="72" y="115"/>
                    </a:cubicBezTo>
                    <a:cubicBezTo>
                      <a:pt x="75" y="115"/>
                      <a:pt x="77" y="117"/>
                      <a:pt x="77" y="120"/>
                    </a:cubicBezTo>
                    <a:cubicBezTo>
                      <a:pt x="77" y="122"/>
                      <a:pt x="75" y="123"/>
                      <a:pt x="74" y="124"/>
                    </a:cubicBezTo>
                    <a:cubicBezTo>
                      <a:pt x="50" y="131"/>
                      <a:pt x="50" y="131"/>
                      <a:pt x="50" y="131"/>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21" name="Grupo 20">
              <a:extLst>
                <a:ext uri="{FF2B5EF4-FFF2-40B4-BE49-F238E27FC236}">
                  <a16:creationId xmlns:a16="http://schemas.microsoft.com/office/drawing/2014/main" id="{A8DA0032-F190-4432-A6AB-F150AAAEE087}"/>
                </a:ext>
              </a:extLst>
            </p:cNvPr>
            <p:cNvGrpSpPr/>
            <p:nvPr/>
          </p:nvGrpSpPr>
          <p:grpSpPr>
            <a:xfrm>
              <a:off x="33614" y="4124323"/>
              <a:ext cx="9389787" cy="712300"/>
              <a:chOff x="1457738" y="4514875"/>
              <a:chExt cx="9389787" cy="712300"/>
            </a:xfrm>
          </p:grpSpPr>
          <p:sp>
            <p:nvSpPr>
              <p:cNvPr id="47" name="Rectangle 25">
                <a:extLst>
                  <a:ext uri="{FF2B5EF4-FFF2-40B4-BE49-F238E27FC236}">
                    <a16:creationId xmlns:a16="http://schemas.microsoft.com/office/drawing/2014/main" id="{0D27A506-9360-4C45-AA70-1256D32948A1}"/>
                  </a:ext>
                </a:extLst>
              </p:cNvPr>
              <p:cNvSpPr>
                <a:spLocks noChangeArrowheads="1"/>
              </p:cNvSpPr>
              <p:nvPr/>
            </p:nvSpPr>
            <p:spPr bwMode="auto">
              <a:xfrm>
                <a:off x="1512067" y="4546465"/>
                <a:ext cx="1549463" cy="461665"/>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altLang="ru-RU" sz="1500" b="1" i="0" u="none" strike="noStrike" kern="1200" cap="none" spc="0" normalizeH="0" baseline="0" noProof="0">
                    <a:ln>
                      <a:noFill/>
                    </a:ln>
                    <a:solidFill>
                      <a:srgbClr val="00B0F0"/>
                    </a:solidFill>
                    <a:effectLst/>
                    <a:uLnTx/>
                    <a:uFillTx/>
                    <a:latin typeface="Open Sans" panose="020B0606030504020204" pitchFamily="34" charset="0"/>
                    <a:ea typeface="+mn-ea"/>
                    <a:cs typeface="+mn-cs"/>
                  </a:rPr>
                  <a:t>INVESTIGACIÓN</a:t>
                </a:r>
                <a:r>
                  <a:rPr kumimoji="0" lang="es-CO" altLang="ru-RU" sz="1500" b="1" i="0" u="none" strike="noStrike" kern="1200" cap="none" spc="0" normalizeH="0" noProof="0">
                    <a:ln>
                      <a:noFill/>
                    </a:ln>
                    <a:solidFill>
                      <a:srgbClr val="00B0F0"/>
                    </a:solidFill>
                    <a:effectLst/>
                    <a:uLnTx/>
                    <a:uFillTx/>
                    <a:latin typeface="Open Sans" panose="020B0606030504020204" pitchFamily="34"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altLang="ru-RU" sz="1500" b="1" i="0" u="none" strike="noStrike" kern="1200" cap="none" spc="0" normalizeH="0" noProof="0">
                    <a:ln>
                      <a:noFill/>
                    </a:ln>
                    <a:solidFill>
                      <a:srgbClr val="00B0F0"/>
                    </a:solidFill>
                    <a:effectLst/>
                    <a:uLnTx/>
                    <a:uFillTx/>
                    <a:latin typeface="Open Sans" panose="020B0606030504020204" pitchFamily="34" charset="0"/>
                    <a:ea typeface="+mn-ea"/>
                    <a:cs typeface="+mn-cs"/>
                  </a:rPr>
                  <a:t>INNOVACIÒN</a:t>
                </a:r>
                <a:endParaRPr kumimoji="0" lang="ru-RU" altLang="ru-RU" sz="1800" b="0" i="0" u="none" strike="noStrike" kern="1200" cap="none" spc="0" normalizeH="0" baseline="0" noProof="0">
                  <a:ln>
                    <a:noFill/>
                  </a:ln>
                  <a:solidFill>
                    <a:srgbClr val="00B0F0"/>
                  </a:solidFill>
                  <a:effectLst/>
                  <a:uLnTx/>
                  <a:uFillTx/>
                  <a:ea typeface="+mn-ea"/>
                  <a:cs typeface="+mn-cs"/>
                </a:endParaRPr>
              </a:p>
            </p:txBody>
          </p:sp>
          <p:sp>
            <p:nvSpPr>
              <p:cNvPr id="48" name="Rectangle 26">
                <a:extLst>
                  <a:ext uri="{FF2B5EF4-FFF2-40B4-BE49-F238E27FC236}">
                    <a16:creationId xmlns:a16="http://schemas.microsoft.com/office/drawing/2014/main" id="{A76E69EA-C294-4150-B8B6-6A14D09D4DB2}"/>
                  </a:ext>
                </a:extLst>
              </p:cNvPr>
              <p:cNvSpPr>
                <a:spLocks noChangeArrowheads="1"/>
              </p:cNvSpPr>
              <p:nvPr/>
            </p:nvSpPr>
            <p:spPr bwMode="auto">
              <a:xfrm>
                <a:off x="3533787" y="4551363"/>
                <a:ext cx="1358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altLang="ru-RU" sz="1500" b="1" i="0" u="none" strike="noStrike" kern="1200" cap="none" spc="0" normalizeH="0" baseline="0" noProof="0">
                    <a:ln>
                      <a:noFill/>
                    </a:ln>
                    <a:solidFill>
                      <a:srgbClr val="418AB3"/>
                    </a:solidFill>
                    <a:effectLst/>
                    <a:uLnTx/>
                    <a:uFillTx/>
                    <a:latin typeface="Open Sans" panose="020B0606030504020204" pitchFamily="34" charset="0"/>
                    <a:ea typeface="+mn-ea"/>
                    <a:cs typeface="+mn-cs"/>
                  </a:rPr>
                  <a:t>CAPACIDADES</a:t>
                </a:r>
                <a:r>
                  <a:rPr kumimoji="0" lang="es-CO" altLang="ru-RU" sz="1500" b="1" i="0" u="none" strike="noStrike" kern="1200" cap="none" spc="0" normalizeH="0" noProof="0">
                    <a:ln>
                      <a:noFill/>
                    </a:ln>
                    <a:solidFill>
                      <a:srgbClr val="418AB3"/>
                    </a:solidFill>
                    <a:effectLst/>
                    <a:uLnTx/>
                    <a:uFillTx/>
                    <a:latin typeface="Open Sans" panose="020B0606030504020204" pitchFamily="34" charset="0"/>
                    <a:ea typeface="+mn-ea"/>
                    <a:cs typeface="+mn-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altLang="ru-RU" sz="1500" b="1" i="0" u="none" strike="noStrike" kern="1200" cap="none" spc="0" normalizeH="0" noProof="0">
                    <a:ln>
                      <a:noFill/>
                    </a:ln>
                    <a:solidFill>
                      <a:srgbClr val="418AB3"/>
                    </a:solidFill>
                    <a:effectLst/>
                    <a:uLnTx/>
                    <a:uFillTx/>
                    <a:latin typeface="Open Sans" panose="020B0606030504020204" pitchFamily="34" charset="0"/>
                    <a:ea typeface="+mn-ea"/>
                    <a:cs typeface="+mn-cs"/>
                  </a:rPr>
                  <a:t>METROLOGÍA</a:t>
                </a:r>
                <a:endParaRPr kumimoji="0" lang="ru-RU" altLang="ru-RU" sz="1800" b="0" i="0" u="none" strike="noStrike" kern="1200" cap="none" spc="0" normalizeH="0" baseline="0" noProof="0">
                  <a:ln>
                    <a:noFill/>
                  </a:ln>
                  <a:solidFill>
                    <a:srgbClr val="418AB3"/>
                  </a:solidFill>
                  <a:effectLst/>
                  <a:uLnTx/>
                  <a:uFillTx/>
                  <a:latin typeface="Arial" panose="020B0604020202020204" pitchFamily="34" charset="0"/>
                  <a:ea typeface="+mn-ea"/>
                  <a:cs typeface="+mn-cs"/>
                </a:endParaRPr>
              </a:p>
            </p:txBody>
          </p:sp>
          <p:sp>
            <p:nvSpPr>
              <p:cNvPr id="49" name="Rectangle 27">
                <a:extLst>
                  <a:ext uri="{FF2B5EF4-FFF2-40B4-BE49-F238E27FC236}">
                    <a16:creationId xmlns:a16="http://schemas.microsoft.com/office/drawing/2014/main" id="{881A32E1-47A2-4D05-9B39-5D6A90C97AD0}"/>
                  </a:ext>
                </a:extLst>
              </p:cNvPr>
              <p:cNvSpPr>
                <a:spLocks noChangeArrowheads="1"/>
              </p:cNvSpPr>
              <p:nvPr/>
            </p:nvSpPr>
            <p:spPr bwMode="auto">
              <a:xfrm>
                <a:off x="5442622" y="4514875"/>
                <a:ext cx="1395574" cy="461665"/>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altLang="ru-RU" sz="1500" b="1" i="0" u="none" strike="noStrike" kern="1200" cap="none" spc="0" normalizeH="0" baseline="0" noProof="0">
                    <a:ln>
                      <a:noFill/>
                    </a:ln>
                    <a:solidFill>
                      <a:srgbClr val="92D050"/>
                    </a:solidFill>
                    <a:effectLst/>
                    <a:uLnTx/>
                    <a:uFillTx/>
                    <a:latin typeface="Open Sans" panose="020B0606030504020204" pitchFamily="34" charset="0"/>
                    <a:ea typeface="+mn-ea"/>
                    <a:cs typeface="+mn-cs"/>
                  </a:rPr>
                  <a:t>INOCUIDAD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altLang="ru-RU" sz="1500" b="1" i="0" u="none" strike="noStrike" kern="1200" cap="none" spc="0" normalizeH="0" baseline="0" noProof="0">
                    <a:ln>
                      <a:noFill/>
                    </a:ln>
                    <a:solidFill>
                      <a:srgbClr val="92D050"/>
                    </a:solidFill>
                    <a:effectLst/>
                    <a:uLnTx/>
                    <a:uFillTx/>
                    <a:latin typeface="Open Sans" panose="020B0606030504020204" pitchFamily="34" charset="0"/>
                    <a:ea typeface="+mn-ea"/>
                    <a:cs typeface="+mn-cs"/>
                  </a:rPr>
                  <a:t>TRAZABILIDAD</a:t>
                </a:r>
                <a:endParaRPr kumimoji="0" lang="ru-RU" altLang="ru-RU" sz="1800" b="0" i="0" u="none" strike="noStrike" kern="1200" cap="none" spc="0" normalizeH="0" baseline="0" noProof="0">
                  <a:ln>
                    <a:noFill/>
                  </a:ln>
                  <a:solidFill>
                    <a:srgbClr val="92D050"/>
                  </a:solidFill>
                  <a:effectLst/>
                  <a:uLnTx/>
                  <a:uFillTx/>
                  <a:ea typeface="+mn-ea"/>
                  <a:cs typeface="+mn-cs"/>
                </a:endParaRPr>
              </a:p>
            </p:txBody>
          </p:sp>
          <p:sp>
            <p:nvSpPr>
              <p:cNvPr id="50" name="Rectangle 28">
                <a:extLst>
                  <a:ext uri="{FF2B5EF4-FFF2-40B4-BE49-F238E27FC236}">
                    <a16:creationId xmlns:a16="http://schemas.microsoft.com/office/drawing/2014/main" id="{1BF99E31-93BC-4542-88A7-9B6B2FF744EE}"/>
                  </a:ext>
                </a:extLst>
              </p:cNvPr>
              <p:cNvSpPr>
                <a:spLocks noChangeArrowheads="1"/>
              </p:cNvSpPr>
              <p:nvPr/>
            </p:nvSpPr>
            <p:spPr bwMode="auto">
              <a:xfrm>
                <a:off x="7476021" y="4730615"/>
                <a:ext cx="1115049" cy="230832"/>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altLang="ru-RU" sz="1500" b="1" i="0" u="none" strike="noStrike" kern="1200" cap="none" spc="0" normalizeH="0" baseline="0" noProof="0">
                    <a:ln>
                      <a:noFill/>
                    </a:ln>
                    <a:solidFill>
                      <a:srgbClr val="FF0000"/>
                    </a:solidFill>
                    <a:effectLst/>
                    <a:uLnTx/>
                    <a:uFillTx/>
                    <a:latin typeface="Open Sans" panose="020B0606030504020204" pitchFamily="34" charset="0"/>
                    <a:ea typeface="+mn-ea"/>
                    <a:cs typeface="+mn-cs"/>
                  </a:rPr>
                  <a:t>COMERCIAL</a:t>
                </a:r>
                <a:endParaRPr kumimoji="0" lang="ru-RU" altLang="ru-RU" sz="1800" b="0" i="0" u="none" strike="noStrike" kern="1200" cap="none" spc="0" normalizeH="0" baseline="0" noProof="0">
                  <a:ln>
                    <a:noFill/>
                  </a:ln>
                  <a:solidFill>
                    <a:srgbClr val="FF0000"/>
                  </a:solidFill>
                  <a:effectLst/>
                  <a:uLnTx/>
                  <a:uFillTx/>
                  <a:ea typeface="+mn-ea"/>
                  <a:cs typeface="+mn-cs"/>
                </a:endParaRPr>
              </a:p>
            </p:txBody>
          </p:sp>
          <p:sp>
            <p:nvSpPr>
              <p:cNvPr id="51" name="Rectangle 29">
                <a:extLst>
                  <a:ext uri="{FF2B5EF4-FFF2-40B4-BE49-F238E27FC236}">
                    <a16:creationId xmlns:a16="http://schemas.microsoft.com/office/drawing/2014/main" id="{EBA75F58-9528-435A-ADED-63F686A40153}"/>
                  </a:ext>
                </a:extLst>
              </p:cNvPr>
              <p:cNvSpPr>
                <a:spLocks noChangeArrowheads="1"/>
              </p:cNvSpPr>
              <p:nvPr/>
            </p:nvSpPr>
            <p:spPr bwMode="auto">
              <a:xfrm>
                <a:off x="9380752" y="4730615"/>
                <a:ext cx="1236236" cy="230832"/>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altLang="ru-RU" sz="1500" b="1" i="0" u="none" strike="noStrike" kern="1200" cap="none" spc="0" normalizeH="0" baseline="0" noProof="0">
                    <a:ln>
                      <a:noFill/>
                    </a:ln>
                    <a:solidFill>
                      <a:srgbClr val="FEC306"/>
                    </a:solidFill>
                    <a:effectLst/>
                    <a:uLnTx/>
                    <a:uFillTx/>
                    <a:latin typeface="Open Sans" panose="020B0606030504020204" pitchFamily="34" charset="0"/>
                    <a:ea typeface="+mn-ea"/>
                    <a:cs typeface="+mn-cs"/>
                  </a:rPr>
                  <a:t>PRODUCTIVA</a:t>
                </a:r>
                <a:endParaRPr kumimoji="0" lang="ru-RU" altLang="ru-RU" sz="1800" b="0" i="0" u="none" strike="noStrike" kern="1200" cap="none" spc="0" normalizeH="0" baseline="0" noProof="0">
                  <a:ln>
                    <a:noFill/>
                  </a:ln>
                  <a:solidFill>
                    <a:srgbClr val="FEC306"/>
                  </a:solidFill>
                  <a:effectLst/>
                  <a:uLnTx/>
                  <a:uFillTx/>
                  <a:latin typeface="Arial" panose="020B0604020202020204" pitchFamily="34" charset="0"/>
                  <a:ea typeface="+mn-ea"/>
                  <a:cs typeface="+mn-cs"/>
                </a:endParaRPr>
              </a:p>
            </p:txBody>
          </p:sp>
          <p:sp>
            <p:nvSpPr>
              <p:cNvPr id="52" name="TextBox 51">
                <a:extLst>
                  <a:ext uri="{FF2B5EF4-FFF2-40B4-BE49-F238E27FC236}">
                    <a16:creationId xmlns:a16="http://schemas.microsoft.com/office/drawing/2014/main" id="{C8597DEA-10F9-4526-8F01-15A360D895D9}"/>
                  </a:ext>
                </a:extLst>
              </p:cNvPr>
              <p:cNvSpPr txBox="1">
                <a:spLocks noChangeArrowheads="1"/>
              </p:cNvSpPr>
              <p:nvPr/>
            </p:nvSpPr>
            <p:spPr bwMode="auto">
              <a:xfrm>
                <a:off x="1457738" y="4965565"/>
                <a:ext cx="1633262" cy="261610"/>
              </a:xfrm>
              <a:prstGeom prst="rect">
                <a:avLst/>
              </a:prstGeom>
              <a:solidFill>
                <a:srgbClr val="E9F2F7"/>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altLang="es-419" sz="1100" b="0" i="0" u="none" strike="noStrike" kern="1200" cap="none" spc="0" normalizeH="0" baseline="0">
                    <a:ln>
                      <a:noFill/>
                    </a:ln>
                    <a:solidFill>
                      <a:srgbClr val="000000"/>
                    </a:solidFill>
                    <a:effectLst/>
                    <a:uLnTx/>
                    <a:uFillTx/>
                    <a:latin typeface="Open Sans" panose="020B0606030504020204" pitchFamily="34" charset="0"/>
                    <a:ea typeface="+mn-ea"/>
                    <a:cs typeface="+mn-cs"/>
                  </a:rPr>
                  <a:t>Líder</a:t>
                </a:r>
                <a:r>
                  <a:rPr kumimoji="0" lang="en-US" altLang="es-419" sz="1100" b="0" i="0" u="none" strike="noStrike" kern="1200" cap="none" spc="0" normalizeH="0" noProof="0">
                    <a:ln>
                      <a:noFill/>
                    </a:ln>
                    <a:solidFill>
                      <a:srgbClr val="000000"/>
                    </a:solidFill>
                    <a:effectLst/>
                    <a:uLnTx/>
                    <a:uFillTx/>
                    <a:latin typeface="Open Sans" panose="020B0606030504020204" pitchFamily="34" charset="0"/>
                    <a:ea typeface="+mn-ea"/>
                    <a:cs typeface="+mn-cs"/>
                  </a:rPr>
                  <a:t> Agrosavia</a:t>
                </a:r>
                <a:endParaRPr kumimoji="0" lang="ru-RU" altLang="es-419" sz="1100" b="0" i="0" u="none" strike="noStrike" kern="1200" cap="none" spc="0" normalizeH="0" baseline="0" noProof="0">
                  <a:ln>
                    <a:noFill/>
                  </a:ln>
                  <a:solidFill>
                    <a:srgbClr val="000000"/>
                  </a:solidFill>
                  <a:effectLst/>
                  <a:uLnTx/>
                  <a:uFillTx/>
                  <a:latin typeface="Open Sans" panose="020B0606030504020204" pitchFamily="34" charset="0"/>
                  <a:ea typeface="+mn-ea"/>
                  <a:cs typeface="+mn-cs"/>
                </a:endParaRPr>
              </a:p>
            </p:txBody>
          </p:sp>
          <p:sp>
            <p:nvSpPr>
              <p:cNvPr id="53" name="TextBox 52">
                <a:extLst>
                  <a:ext uri="{FF2B5EF4-FFF2-40B4-BE49-F238E27FC236}">
                    <a16:creationId xmlns:a16="http://schemas.microsoft.com/office/drawing/2014/main" id="{456364BE-37CC-4431-88D5-4290D8B7A1FB}"/>
                  </a:ext>
                </a:extLst>
              </p:cNvPr>
              <p:cNvSpPr txBox="1">
                <a:spLocks noChangeArrowheads="1"/>
              </p:cNvSpPr>
              <p:nvPr/>
            </p:nvSpPr>
            <p:spPr bwMode="auto">
              <a:xfrm>
                <a:off x="3394488" y="4965565"/>
                <a:ext cx="1633262" cy="261610"/>
              </a:xfrm>
              <a:prstGeom prst="rect">
                <a:avLst/>
              </a:prstGeom>
              <a:solidFill>
                <a:srgbClr val="E9F2F7"/>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altLang="es-419" sz="1100" b="0" i="0" u="none" strike="noStrike" kern="1200" cap="none" spc="0" normalizeH="0" baseline="0">
                    <a:ln>
                      <a:noFill/>
                    </a:ln>
                    <a:solidFill>
                      <a:srgbClr val="000000"/>
                    </a:solidFill>
                    <a:effectLst/>
                    <a:uLnTx/>
                    <a:uFillTx/>
                    <a:latin typeface="Open Sans" panose="020B0606030504020204" pitchFamily="34" charset="0"/>
                    <a:ea typeface="+mn-ea"/>
                    <a:cs typeface="+mn-cs"/>
                  </a:rPr>
                  <a:t>Líder</a:t>
                </a:r>
                <a:r>
                  <a:rPr kumimoji="0" lang="en-US" altLang="es-419" sz="1100" b="0" i="0" u="none" strike="noStrike" kern="1200" cap="none" spc="0" normalizeH="0" baseline="0" noProof="0">
                    <a:ln>
                      <a:noFill/>
                    </a:ln>
                    <a:solidFill>
                      <a:srgbClr val="000000"/>
                    </a:solidFill>
                    <a:effectLst/>
                    <a:uLnTx/>
                    <a:uFillTx/>
                    <a:latin typeface="Open Sans" panose="020B0606030504020204" pitchFamily="34" charset="0"/>
                    <a:ea typeface="+mn-ea"/>
                    <a:cs typeface="+mn-cs"/>
                  </a:rPr>
                  <a:t> INM</a:t>
                </a:r>
                <a:endParaRPr kumimoji="0" lang="ru-RU" altLang="es-419" sz="1100" b="0" i="0" u="none" strike="noStrike" kern="1200" cap="none" spc="0" normalizeH="0" baseline="0" noProof="0">
                  <a:ln>
                    <a:noFill/>
                  </a:ln>
                  <a:solidFill>
                    <a:srgbClr val="000000"/>
                  </a:solidFill>
                  <a:effectLst/>
                  <a:uLnTx/>
                  <a:uFillTx/>
                  <a:latin typeface="Open Sans" panose="020B0606030504020204" pitchFamily="34" charset="0"/>
                  <a:ea typeface="+mn-ea"/>
                  <a:cs typeface="+mn-cs"/>
                </a:endParaRPr>
              </a:p>
            </p:txBody>
          </p:sp>
          <p:sp>
            <p:nvSpPr>
              <p:cNvPr id="54" name="TextBox 53">
                <a:extLst>
                  <a:ext uri="{FF2B5EF4-FFF2-40B4-BE49-F238E27FC236}">
                    <a16:creationId xmlns:a16="http://schemas.microsoft.com/office/drawing/2014/main" id="{91958E0B-9469-4D5B-BCD9-62DE7EC99488}"/>
                  </a:ext>
                </a:extLst>
              </p:cNvPr>
              <p:cNvSpPr txBox="1">
                <a:spLocks noChangeArrowheads="1"/>
              </p:cNvSpPr>
              <p:nvPr/>
            </p:nvSpPr>
            <p:spPr bwMode="auto">
              <a:xfrm>
                <a:off x="5336000" y="4965565"/>
                <a:ext cx="1633262" cy="261610"/>
              </a:xfrm>
              <a:prstGeom prst="rect">
                <a:avLst/>
              </a:prstGeom>
              <a:solidFill>
                <a:srgbClr val="E9F2F7"/>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altLang="es-419" sz="1100" b="0" i="0" u="none" strike="noStrike" kern="1200" cap="none" spc="0" normalizeH="0" baseline="0">
                    <a:ln>
                      <a:noFill/>
                    </a:ln>
                    <a:solidFill>
                      <a:srgbClr val="000000"/>
                    </a:solidFill>
                    <a:effectLst/>
                    <a:uLnTx/>
                    <a:uFillTx/>
                    <a:latin typeface="Open Sans" panose="020B0606030504020204" pitchFamily="34" charset="0"/>
                    <a:ea typeface="+mn-ea"/>
                    <a:cs typeface="+mn-cs"/>
                  </a:rPr>
                  <a:t>Líder</a:t>
                </a:r>
                <a:r>
                  <a:rPr kumimoji="0" lang="en-US" altLang="es-419" sz="1100" b="0" i="0" u="none" strike="noStrike" kern="1200" cap="none" spc="0" normalizeH="0" noProof="0">
                    <a:ln>
                      <a:noFill/>
                    </a:ln>
                    <a:solidFill>
                      <a:srgbClr val="000000"/>
                    </a:solidFill>
                    <a:effectLst/>
                    <a:uLnTx/>
                    <a:uFillTx/>
                    <a:latin typeface="Open Sans" panose="020B0606030504020204" pitchFamily="34" charset="0"/>
                    <a:ea typeface="+mn-ea"/>
                    <a:cs typeface="+mn-cs"/>
                  </a:rPr>
                  <a:t> MADR</a:t>
                </a:r>
                <a:endParaRPr kumimoji="0" lang="ru-RU" altLang="es-419" sz="1100" b="0" i="0" u="none" strike="noStrike" kern="1200" cap="none" spc="0" normalizeH="0" baseline="0" noProof="0">
                  <a:ln>
                    <a:noFill/>
                  </a:ln>
                  <a:solidFill>
                    <a:srgbClr val="000000"/>
                  </a:solidFill>
                  <a:effectLst/>
                  <a:uLnTx/>
                  <a:uFillTx/>
                  <a:latin typeface="Open Sans" panose="020B0606030504020204" pitchFamily="34" charset="0"/>
                  <a:ea typeface="+mn-ea"/>
                  <a:cs typeface="+mn-cs"/>
                </a:endParaRPr>
              </a:p>
            </p:txBody>
          </p:sp>
          <p:sp>
            <p:nvSpPr>
              <p:cNvPr id="55" name="TextBox 54">
                <a:extLst>
                  <a:ext uri="{FF2B5EF4-FFF2-40B4-BE49-F238E27FC236}">
                    <a16:creationId xmlns:a16="http://schemas.microsoft.com/office/drawing/2014/main" id="{100C6742-6808-4EDF-A29F-7E610D029D21}"/>
                  </a:ext>
                </a:extLst>
              </p:cNvPr>
              <p:cNvSpPr txBox="1">
                <a:spLocks noChangeArrowheads="1"/>
              </p:cNvSpPr>
              <p:nvPr/>
            </p:nvSpPr>
            <p:spPr bwMode="auto">
              <a:xfrm>
                <a:off x="7272750" y="4965565"/>
                <a:ext cx="1633262" cy="261610"/>
              </a:xfrm>
              <a:prstGeom prst="rect">
                <a:avLst/>
              </a:prstGeom>
              <a:solidFill>
                <a:srgbClr val="E9F2F7"/>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altLang="es-419" sz="1100" b="0" i="0" u="none" strike="noStrike" kern="1200" cap="none" spc="0" normalizeH="0" baseline="0">
                    <a:ln>
                      <a:noFill/>
                    </a:ln>
                    <a:solidFill>
                      <a:srgbClr val="000000"/>
                    </a:solidFill>
                    <a:effectLst/>
                    <a:uLnTx/>
                    <a:uFillTx/>
                    <a:latin typeface="Open Sans" panose="020B0606030504020204" pitchFamily="34" charset="0"/>
                    <a:ea typeface="+mn-ea"/>
                    <a:cs typeface="+mn-cs"/>
                  </a:rPr>
                  <a:t>Líder</a:t>
                </a:r>
                <a:r>
                  <a:rPr kumimoji="0" lang="en-US" altLang="es-419" sz="1100" b="0" i="0" u="none" strike="noStrike" kern="1200" cap="none" spc="0" normalizeH="0" noProof="0">
                    <a:ln>
                      <a:noFill/>
                    </a:ln>
                    <a:solidFill>
                      <a:srgbClr val="000000"/>
                    </a:solidFill>
                    <a:effectLst/>
                    <a:uLnTx/>
                    <a:uFillTx/>
                    <a:latin typeface="Open Sans" panose="020B0606030504020204" pitchFamily="34" charset="0"/>
                    <a:ea typeface="+mn-ea"/>
                    <a:cs typeface="+mn-cs"/>
                  </a:rPr>
                  <a:t> MINCIT</a:t>
                </a:r>
                <a:endParaRPr kumimoji="0" lang="ru-RU" altLang="es-419" sz="1100" b="0" i="0" u="none" strike="noStrike" kern="1200" cap="none" spc="0" normalizeH="0" baseline="0" noProof="0">
                  <a:ln>
                    <a:noFill/>
                  </a:ln>
                  <a:solidFill>
                    <a:srgbClr val="000000"/>
                  </a:solidFill>
                  <a:effectLst/>
                  <a:uLnTx/>
                  <a:uFillTx/>
                  <a:latin typeface="Open Sans" panose="020B0606030504020204" pitchFamily="34" charset="0"/>
                  <a:ea typeface="+mn-ea"/>
                  <a:cs typeface="+mn-cs"/>
                </a:endParaRPr>
              </a:p>
            </p:txBody>
          </p:sp>
          <p:sp>
            <p:nvSpPr>
              <p:cNvPr id="56" name="TextBox 55">
                <a:extLst>
                  <a:ext uri="{FF2B5EF4-FFF2-40B4-BE49-F238E27FC236}">
                    <a16:creationId xmlns:a16="http://schemas.microsoft.com/office/drawing/2014/main" id="{DC714A94-535D-45C9-BD5E-9ED04B834D9D}"/>
                  </a:ext>
                </a:extLst>
              </p:cNvPr>
              <p:cNvSpPr txBox="1">
                <a:spLocks noChangeArrowheads="1"/>
              </p:cNvSpPr>
              <p:nvPr/>
            </p:nvSpPr>
            <p:spPr bwMode="auto">
              <a:xfrm>
                <a:off x="9214263" y="4965565"/>
                <a:ext cx="1633262" cy="261610"/>
              </a:xfrm>
              <a:prstGeom prst="rect">
                <a:avLst/>
              </a:prstGeom>
              <a:solidFill>
                <a:srgbClr val="E9F2F7"/>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altLang="es-419" sz="1100" b="0" i="0" u="none" strike="noStrike" kern="1200" cap="none" spc="0" normalizeH="0" baseline="0">
                    <a:ln>
                      <a:noFill/>
                    </a:ln>
                    <a:solidFill>
                      <a:srgbClr val="000000"/>
                    </a:solidFill>
                    <a:effectLst/>
                    <a:uLnTx/>
                    <a:uFillTx/>
                    <a:latin typeface="Open Sans" panose="020B0606030504020204" pitchFamily="34" charset="0"/>
                    <a:ea typeface="+mn-ea"/>
                    <a:cs typeface="+mn-cs"/>
                  </a:rPr>
                  <a:t>Líder</a:t>
                </a:r>
                <a:r>
                  <a:rPr kumimoji="0" lang="en-US" altLang="es-419" sz="1100" b="0" i="0" u="none" strike="noStrike" kern="1200" cap="none" spc="0" normalizeH="0" baseline="0" noProof="0">
                    <a:ln>
                      <a:noFill/>
                    </a:ln>
                    <a:solidFill>
                      <a:srgbClr val="000000"/>
                    </a:solidFill>
                    <a:effectLst/>
                    <a:uLnTx/>
                    <a:uFillTx/>
                    <a:latin typeface="Open Sans" panose="020B0606030504020204" pitchFamily="34" charset="0"/>
                    <a:ea typeface="+mn-ea"/>
                    <a:cs typeface="+mn-cs"/>
                  </a:rPr>
                  <a:t> MADR</a:t>
                </a:r>
                <a:endParaRPr kumimoji="0" lang="ru-RU" altLang="es-419" sz="1100" b="0" i="0" u="none" strike="noStrike" kern="1200" cap="none" spc="0" normalizeH="0" baseline="0" noProof="0">
                  <a:ln>
                    <a:noFill/>
                  </a:ln>
                  <a:solidFill>
                    <a:srgbClr val="000000"/>
                  </a:solidFill>
                  <a:effectLst/>
                  <a:uLnTx/>
                  <a:uFillTx/>
                  <a:latin typeface="Open Sans" panose="020B0606030504020204" pitchFamily="34" charset="0"/>
                  <a:ea typeface="+mn-ea"/>
                  <a:cs typeface="+mn-cs"/>
                </a:endParaRPr>
              </a:p>
            </p:txBody>
          </p:sp>
        </p:grpSp>
        <p:grpSp>
          <p:nvGrpSpPr>
            <p:cNvPr id="46" name="Grupo 45">
              <a:extLst>
                <a:ext uri="{FF2B5EF4-FFF2-40B4-BE49-F238E27FC236}">
                  <a16:creationId xmlns:a16="http://schemas.microsoft.com/office/drawing/2014/main" id="{1F801126-C604-4D75-81CA-EDB89DEAFBE0}"/>
                </a:ext>
              </a:extLst>
            </p:cNvPr>
            <p:cNvGrpSpPr/>
            <p:nvPr/>
          </p:nvGrpSpPr>
          <p:grpSpPr>
            <a:xfrm>
              <a:off x="8460444" y="1595139"/>
              <a:ext cx="2668588" cy="2608262"/>
              <a:chOff x="2803388" y="1665946"/>
              <a:chExt cx="2668588" cy="2608262"/>
            </a:xfrm>
          </p:grpSpPr>
          <p:sp>
            <p:nvSpPr>
              <p:cNvPr id="65" name="Oval 16">
                <a:extLst>
                  <a:ext uri="{FF2B5EF4-FFF2-40B4-BE49-F238E27FC236}">
                    <a16:creationId xmlns:a16="http://schemas.microsoft.com/office/drawing/2014/main" id="{8D88BB91-2FC6-40AA-A2F2-19BEB455A7F2}"/>
                  </a:ext>
                </a:extLst>
              </p:cNvPr>
              <p:cNvSpPr>
                <a:spLocks noChangeArrowheads="1"/>
              </p:cNvSpPr>
              <p:nvPr/>
            </p:nvSpPr>
            <p:spPr bwMode="auto">
              <a:xfrm>
                <a:off x="4703626" y="3504271"/>
                <a:ext cx="128587" cy="130175"/>
              </a:xfrm>
              <a:prstGeom prst="ellipse">
                <a:avLst/>
              </a:prstGeom>
              <a:solidFill>
                <a:srgbClr val="00B05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7" name="Freeform 8">
                <a:extLst>
                  <a:ext uri="{FF2B5EF4-FFF2-40B4-BE49-F238E27FC236}">
                    <a16:creationId xmlns:a16="http://schemas.microsoft.com/office/drawing/2014/main" id="{578F939D-70B3-41EF-9545-BDDC8E91374F}"/>
                  </a:ext>
                </a:extLst>
              </p:cNvPr>
              <p:cNvSpPr>
                <a:spLocks/>
              </p:cNvSpPr>
              <p:nvPr/>
            </p:nvSpPr>
            <p:spPr bwMode="auto">
              <a:xfrm>
                <a:off x="4063863" y="1665946"/>
                <a:ext cx="1408113" cy="1614487"/>
              </a:xfrm>
              <a:custGeom>
                <a:avLst/>
                <a:gdLst>
                  <a:gd name="T0" fmla="*/ 370 w 370"/>
                  <a:gd name="T1" fmla="*/ 184 h 424"/>
                  <a:gd name="T2" fmla="*/ 185 w 370"/>
                  <a:gd name="T3" fmla="*/ 0 h 424"/>
                  <a:gd name="T4" fmla="*/ 0 w 370"/>
                  <a:gd name="T5" fmla="*/ 184 h 424"/>
                  <a:gd name="T6" fmla="*/ 152 w 370"/>
                  <a:gd name="T7" fmla="*/ 366 h 424"/>
                  <a:gd name="T8" fmla="*/ 185 w 370"/>
                  <a:gd name="T9" fmla="*/ 424 h 424"/>
                  <a:gd name="T10" fmla="*/ 218 w 370"/>
                  <a:gd name="T11" fmla="*/ 366 h 424"/>
                  <a:gd name="T12" fmla="*/ 370 w 370"/>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70" h="424">
                    <a:moveTo>
                      <a:pt x="370" y="184"/>
                    </a:moveTo>
                    <a:cubicBezTo>
                      <a:pt x="370" y="82"/>
                      <a:pt x="287" y="0"/>
                      <a:pt x="185" y="0"/>
                    </a:cubicBezTo>
                    <a:cubicBezTo>
                      <a:pt x="83" y="0"/>
                      <a:pt x="0" y="82"/>
                      <a:pt x="0" y="184"/>
                    </a:cubicBezTo>
                    <a:cubicBezTo>
                      <a:pt x="0" y="275"/>
                      <a:pt x="66" y="350"/>
                      <a:pt x="152" y="366"/>
                    </a:cubicBezTo>
                    <a:cubicBezTo>
                      <a:pt x="185" y="424"/>
                      <a:pt x="185" y="424"/>
                      <a:pt x="185" y="424"/>
                    </a:cubicBezTo>
                    <a:cubicBezTo>
                      <a:pt x="218" y="366"/>
                      <a:pt x="218" y="366"/>
                      <a:pt x="218" y="366"/>
                    </a:cubicBezTo>
                    <a:cubicBezTo>
                      <a:pt x="304" y="350"/>
                      <a:pt x="370" y="275"/>
                      <a:pt x="370" y="184"/>
                    </a:cubicBezTo>
                    <a:close/>
                  </a:path>
                </a:pathLst>
              </a:custGeom>
              <a:solidFill>
                <a:srgbClr val="00B05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8" name="Oval 23">
                <a:extLst>
                  <a:ext uri="{FF2B5EF4-FFF2-40B4-BE49-F238E27FC236}">
                    <a16:creationId xmlns:a16="http://schemas.microsoft.com/office/drawing/2014/main" id="{116ABE69-DD8D-4BE1-8CA6-16D1F2656B84}"/>
                  </a:ext>
                </a:extLst>
              </p:cNvPr>
              <p:cNvSpPr>
                <a:spLocks noChangeArrowheads="1"/>
              </p:cNvSpPr>
              <p:nvPr/>
            </p:nvSpPr>
            <p:spPr bwMode="auto">
              <a:xfrm>
                <a:off x="4273413" y="1873908"/>
                <a:ext cx="989013" cy="987425"/>
              </a:xfrm>
              <a:prstGeom prst="ellipse">
                <a:avLst/>
              </a:prstGeom>
              <a:solidFill>
                <a:schemeClr val="bg2"/>
              </a:solidFill>
              <a:ln>
                <a:noFill/>
              </a:ln>
              <a:effectLst>
                <a:outerShdw blurRad="127000" dist="63500" dir="2700000" algn="tl" rotWithShape="0">
                  <a:prstClr val="black">
                    <a:alpha val="5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9" name="Freeform 27">
                <a:extLst>
                  <a:ext uri="{FF2B5EF4-FFF2-40B4-BE49-F238E27FC236}">
                    <a16:creationId xmlns:a16="http://schemas.microsoft.com/office/drawing/2014/main" id="{BB2C725B-3745-4EB9-92B2-E7B6CA52B22F}"/>
                  </a:ext>
                </a:extLst>
              </p:cNvPr>
              <p:cNvSpPr>
                <a:spLocks noEditPoints="1"/>
              </p:cNvSpPr>
              <p:nvPr/>
            </p:nvSpPr>
            <p:spPr bwMode="auto">
              <a:xfrm>
                <a:off x="2803388" y="3782083"/>
                <a:ext cx="53975" cy="492125"/>
              </a:xfrm>
              <a:custGeom>
                <a:avLst/>
                <a:gdLst>
                  <a:gd name="T0" fmla="*/ 104048379 w 14"/>
                  <a:gd name="T1" fmla="*/ 1877418726 h 129"/>
                  <a:gd name="T2" fmla="*/ 29728659 w 14"/>
                  <a:gd name="T3" fmla="*/ 1848310867 h 129"/>
                  <a:gd name="T4" fmla="*/ 0 w 14"/>
                  <a:gd name="T5" fmla="*/ 1775545036 h 129"/>
                  <a:gd name="T6" fmla="*/ 29728659 w 14"/>
                  <a:gd name="T7" fmla="*/ 1702775390 h 129"/>
                  <a:gd name="T8" fmla="*/ 178364243 w 14"/>
                  <a:gd name="T9" fmla="*/ 1702775390 h 129"/>
                  <a:gd name="T10" fmla="*/ 208092902 w 14"/>
                  <a:gd name="T11" fmla="*/ 1775545036 h 129"/>
                  <a:gd name="T12" fmla="*/ 178364243 w 14"/>
                  <a:gd name="T13" fmla="*/ 1848310867 h 129"/>
                  <a:gd name="T14" fmla="*/ 104048379 w 14"/>
                  <a:gd name="T15" fmla="*/ 1877418726 h 129"/>
                  <a:gd name="T16" fmla="*/ 104048379 w 14"/>
                  <a:gd name="T17" fmla="*/ 1455362407 h 129"/>
                  <a:gd name="T18" fmla="*/ 104048379 w 14"/>
                  <a:gd name="T19" fmla="*/ 1455362407 h 129"/>
                  <a:gd name="T20" fmla="*/ 208092902 w 14"/>
                  <a:gd name="T21" fmla="*/ 1353488717 h 129"/>
                  <a:gd name="T22" fmla="*/ 208092902 w 14"/>
                  <a:gd name="T23" fmla="*/ 1353488717 h 129"/>
                  <a:gd name="T24" fmla="*/ 104048379 w 14"/>
                  <a:gd name="T25" fmla="*/ 1251611212 h 129"/>
                  <a:gd name="T26" fmla="*/ 104048379 w 14"/>
                  <a:gd name="T27" fmla="*/ 1251611212 h 129"/>
                  <a:gd name="T28" fmla="*/ 0 w 14"/>
                  <a:gd name="T29" fmla="*/ 1353488717 h 129"/>
                  <a:gd name="T30" fmla="*/ 104048379 w 14"/>
                  <a:gd name="T31" fmla="*/ 1455362407 h 129"/>
                  <a:gd name="T32" fmla="*/ 104048379 w 14"/>
                  <a:gd name="T33" fmla="*/ 1047860017 h 129"/>
                  <a:gd name="T34" fmla="*/ 104048379 w 14"/>
                  <a:gd name="T35" fmla="*/ 1047860017 h 129"/>
                  <a:gd name="T36" fmla="*/ 208092902 w 14"/>
                  <a:gd name="T37" fmla="*/ 945986328 h 129"/>
                  <a:gd name="T38" fmla="*/ 208092902 w 14"/>
                  <a:gd name="T39" fmla="*/ 945986328 h 129"/>
                  <a:gd name="T40" fmla="*/ 104048379 w 14"/>
                  <a:gd name="T41" fmla="*/ 844112638 h 129"/>
                  <a:gd name="T42" fmla="*/ 104048379 w 14"/>
                  <a:gd name="T43" fmla="*/ 844112638 h 129"/>
                  <a:gd name="T44" fmla="*/ 0 w 14"/>
                  <a:gd name="T45" fmla="*/ 945986328 h 129"/>
                  <a:gd name="T46" fmla="*/ 104048379 w 14"/>
                  <a:gd name="T47" fmla="*/ 1047860017 h 129"/>
                  <a:gd name="T48" fmla="*/ 104048379 w 14"/>
                  <a:gd name="T49" fmla="*/ 625807514 h 129"/>
                  <a:gd name="T50" fmla="*/ 104048379 w 14"/>
                  <a:gd name="T51" fmla="*/ 625807514 h 129"/>
                  <a:gd name="T52" fmla="*/ 208092902 w 14"/>
                  <a:gd name="T53" fmla="*/ 523930009 h 129"/>
                  <a:gd name="T54" fmla="*/ 208092902 w 14"/>
                  <a:gd name="T55" fmla="*/ 523930009 h 129"/>
                  <a:gd name="T56" fmla="*/ 104048379 w 14"/>
                  <a:gd name="T57" fmla="*/ 422056319 h 129"/>
                  <a:gd name="T58" fmla="*/ 104048379 w 14"/>
                  <a:gd name="T59" fmla="*/ 422056319 h 129"/>
                  <a:gd name="T60" fmla="*/ 0 w 14"/>
                  <a:gd name="T61" fmla="*/ 523930009 h 129"/>
                  <a:gd name="T62" fmla="*/ 104048379 w 14"/>
                  <a:gd name="T63" fmla="*/ 625807514 h 129"/>
                  <a:gd name="T64" fmla="*/ 178364243 w 14"/>
                  <a:gd name="T65" fmla="*/ 189197266 h 129"/>
                  <a:gd name="T66" fmla="*/ 208092902 w 14"/>
                  <a:gd name="T67" fmla="*/ 116427619 h 129"/>
                  <a:gd name="T68" fmla="*/ 178364243 w 14"/>
                  <a:gd name="T69" fmla="*/ 43661788 h 129"/>
                  <a:gd name="T70" fmla="*/ 29728659 w 14"/>
                  <a:gd name="T71" fmla="*/ 43661788 h 129"/>
                  <a:gd name="T72" fmla="*/ 0 w 14"/>
                  <a:gd name="T73" fmla="*/ 116427619 h 129"/>
                  <a:gd name="T74" fmla="*/ 29728659 w 14"/>
                  <a:gd name="T75" fmla="*/ 189197266 h 129"/>
                  <a:gd name="T76" fmla="*/ 104048379 w 14"/>
                  <a:gd name="T77" fmla="*/ 218305124 h 129"/>
                  <a:gd name="T78" fmla="*/ 178364243 w 14"/>
                  <a:gd name="T79" fmla="*/ 189197266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 h="129">
                    <a:moveTo>
                      <a:pt x="7" y="129"/>
                    </a:moveTo>
                    <a:cubicBezTo>
                      <a:pt x="5" y="129"/>
                      <a:pt x="3" y="128"/>
                      <a:pt x="2" y="127"/>
                    </a:cubicBezTo>
                    <a:cubicBezTo>
                      <a:pt x="0" y="125"/>
                      <a:pt x="0" y="123"/>
                      <a:pt x="0" y="122"/>
                    </a:cubicBezTo>
                    <a:cubicBezTo>
                      <a:pt x="0" y="120"/>
                      <a:pt x="0" y="118"/>
                      <a:pt x="2" y="117"/>
                    </a:cubicBezTo>
                    <a:cubicBezTo>
                      <a:pt x="4" y="114"/>
                      <a:pt x="9" y="114"/>
                      <a:pt x="12" y="117"/>
                    </a:cubicBezTo>
                    <a:cubicBezTo>
                      <a:pt x="13" y="118"/>
                      <a:pt x="14" y="120"/>
                      <a:pt x="14" y="122"/>
                    </a:cubicBezTo>
                    <a:cubicBezTo>
                      <a:pt x="14" y="123"/>
                      <a:pt x="13" y="125"/>
                      <a:pt x="12" y="127"/>
                    </a:cubicBezTo>
                    <a:cubicBezTo>
                      <a:pt x="10"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4" y="0"/>
                      <a:pt x="2" y="3"/>
                    </a:cubicBezTo>
                    <a:cubicBezTo>
                      <a:pt x="0" y="4"/>
                      <a:pt x="0" y="6"/>
                      <a:pt x="0" y="8"/>
                    </a:cubicBezTo>
                    <a:cubicBezTo>
                      <a:pt x="0" y="10"/>
                      <a:pt x="0" y="11"/>
                      <a:pt x="2" y="13"/>
                    </a:cubicBezTo>
                    <a:cubicBezTo>
                      <a:pt x="3" y="14"/>
                      <a:pt x="5" y="15"/>
                      <a:pt x="7" y="15"/>
                    </a:cubicBezTo>
                    <a:cubicBezTo>
                      <a:pt x="9" y="15"/>
                      <a:pt x="10" y="14"/>
                      <a:pt x="12" y="13"/>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0" name="Freeform 28">
                <a:extLst>
                  <a:ext uri="{FF2B5EF4-FFF2-40B4-BE49-F238E27FC236}">
                    <a16:creationId xmlns:a16="http://schemas.microsoft.com/office/drawing/2014/main" id="{F3F30020-BD6C-4D37-B765-AC0DCABD7CF2}"/>
                  </a:ext>
                </a:extLst>
              </p:cNvPr>
              <p:cNvSpPr>
                <a:spLocks noEditPoints="1"/>
              </p:cNvSpPr>
              <p:nvPr/>
            </p:nvSpPr>
            <p:spPr bwMode="auto">
              <a:xfrm>
                <a:off x="4740138" y="3782083"/>
                <a:ext cx="53975"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3" y="128"/>
                      <a:pt x="2" y="127"/>
                    </a:cubicBezTo>
                    <a:cubicBezTo>
                      <a:pt x="1" y="125"/>
                      <a:pt x="0" y="123"/>
                      <a:pt x="0" y="122"/>
                    </a:cubicBezTo>
                    <a:cubicBezTo>
                      <a:pt x="0" y="120"/>
                      <a:pt x="1" y="118"/>
                      <a:pt x="2" y="117"/>
                    </a:cubicBezTo>
                    <a:cubicBezTo>
                      <a:pt x="5" y="114"/>
                      <a:pt x="9" y="114"/>
                      <a:pt x="12" y="117"/>
                    </a:cubicBezTo>
                    <a:cubicBezTo>
                      <a:pt x="13" y="118"/>
                      <a:pt x="14" y="120"/>
                      <a:pt x="14" y="122"/>
                    </a:cubicBezTo>
                    <a:cubicBezTo>
                      <a:pt x="14" y="123"/>
                      <a:pt x="13" y="125"/>
                      <a:pt x="12" y="127"/>
                    </a:cubicBezTo>
                    <a:cubicBezTo>
                      <a:pt x="11"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5" y="0"/>
                      <a:pt x="2" y="3"/>
                    </a:cubicBezTo>
                    <a:cubicBezTo>
                      <a:pt x="1" y="4"/>
                      <a:pt x="0" y="6"/>
                      <a:pt x="0" y="8"/>
                    </a:cubicBezTo>
                    <a:cubicBezTo>
                      <a:pt x="0" y="10"/>
                      <a:pt x="1" y="11"/>
                      <a:pt x="2" y="13"/>
                    </a:cubicBezTo>
                    <a:cubicBezTo>
                      <a:pt x="3" y="14"/>
                      <a:pt x="5" y="15"/>
                      <a:pt x="7" y="15"/>
                    </a:cubicBezTo>
                    <a:cubicBezTo>
                      <a:pt x="9" y="15"/>
                      <a:pt x="11" y="14"/>
                      <a:pt x="12" y="13"/>
                    </a:cubicBezTo>
                    <a:close/>
                  </a:path>
                </a:pathLst>
              </a:custGeom>
              <a:solidFill>
                <a:srgbClr val="00B05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1" name="Freeform 32">
                <a:extLst>
                  <a:ext uri="{FF2B5EF4-FFF2-40B4-BE49-F238E27FC236}">
                    <a16:creationId xmlns:a16="http://schemas.microsoft.com/office/drawing/2014/main" id="{76FF88EF-DA23-44F3-8059-A0C4C8596EE2}"/>
                  </a:ext>
                </a:extLst>
              </p:cNvPr>
              <p:cNvSpPr>
                <a:spLocks noEditPoints="1"/>
              </p:cNvSpPr>
              <p:nvPr/>
            </p:nvSpPr>
            <p:spPr bwMode="auto">
              <a:xfrm>
                <a:off x="3062151" y="3539196"/>
                <a:ext cx="1473200" cy="57150"/>
              </a:xfrm>
              <a:custGeom>
                <a:avLst/>
                <a:gdLst>
                  <a:gd name="T0" fmla="*/ 2147483646 w 387"/>
                  <a:gd name="T1" fmla="*/ 188709300 h 15"/>
                  <a:gd name="T2" fmla="*/ 2147483646 w 387"/>
                  <a:gd name="T3" fmla="*/ 43548300 h 15"/>
                  <a:gd name="T4" fmla="*/ 2147483646 w 387"/>
                  <a:gd name="T5" fmla="*/ 116128800 h 15"/>
                  <a:gd name="T6" fmla="*/ 2147483646 w 387"/>
                  <a:gd name="T7" fmla="*/ 217741500 h 15"/>
                  <a:gd name="T8" fmla="*/ 2147483646 w 387"/>
                  <a:gd name="T9" fmla="*/ 217741500 h 15"/>
                  <a:gd name="T10" fmla="*/ 2147483646 w 387"/>
                  <a:gd name="T11" fmla="*/ 116128800 h 15"/>
                  <a:gd name="T12" fmla="*/ 2147483646 w 387"/>
                  <a:gd name="T13" fmla="*/ 14516100 h 15"/>
                  <a:gd name="T14" fmla="*/ 2147483646 w 387"/>
                  <a:gd name="T15" fmla="*/ 217741500 h 15"/>
                  <a:gd name="T16" fmla="*/ 2147483646 w 387"/>
                  <a:gd name="T17" fmla="*/ 217741500 h 15"/>
                  <a:gd name="T18" fmla="*/ 2147483646 w 387"/>
                  <a:gd name="T19" fmla="*/ 116128800 h 15"/>
                  <a:gd name="T20" fmla="*/ 2147483646 w 387"/>
                  <a:gd name="T21" fmla="*/ 14516100 h 15"/>
                  <a:gd name="T22" fmla="*/ 2147483646 w 387"/>
                  <a:gd name="T23" fmla="*/ 217741500 h 15"/>
                  <a:gd name="T24" fmla="*/ 2147483646 w 387"/>
                  <a:gd name="T25" fmla="*/ 217741500 h 15"/>
                  <a:gd name="T26" fmla="*/ 2147483646 w 387"/>
                  <a:gd name="T27" fmla="*/ 116128800 h 15"/>
                  <a:gd name="T28" fmla="*/ 2147483646 w 387"/>
                  <a:gd name="T29" fmla="*/ 14516100 h 15"/>
                  <a:gd name="T30" fmla="*/ 2147483646 w 387"/>
                  <a:gd name="T31" fmla="*/ 217741500 h 15"/>
                  <a:gd name="T32" fmla="*/ 2147483646 w 387"/>
                  <a:gd name="T33" fmla="*/ 217741500 h 15"/>
                  <a:gd name="T34" fmla="*/ 2147483646 w 387"/>
                  <a:gd name="T35" fmla="*/ 116128800 h 15"/>
                  <a:gd name="T36" fmla="*/ 2147483646 w 387"/>
                  <a:gd name="T37" fmla="*/ 14516100 h 15"/>
                  <a:gd name="T38" fmla="*/ 2147483646 w 387"/>
                  <a:gd name="T39" fmla="*/ 217741500 h 15"/>
                  <a:gd name="T40" fmla="*/ 2147483646 w 387"/>
                  <a:gd name="T41" fmla="*/ 217741500 h 15"/>
                  <a:gd name="T42" fmla="*/ 2147483646 w 387"/>
                  <a:gd name="T43" fmla="*/ 116128800 h 15"/>
                  <a:gd name="T44" fmla="*/ 2147483646 w 387"/>
                  <a:gd name="T45" fmla="*/ 14516100 h 15"/>
                  <a:gd name="T46" fmla="*/ 2147483646 w 387"/>
                  <a:gd name="T47" fmla="*/ 217741500 h 15"/>
                  <a:gd name="T48" fmla="*/ 2147483646 w 387"/>
                  <a:gd name="T49" fmla="*/ 217741500 h 15"/>
                  <a:gd name="T50" fmla="*/ 2147483646 w 387"/>
                  <a:gd name="T51" fmla="*/ 116128800 h 15"/>
                  <a:gd name="T52" fmla="*/ 2147483646 w 387"/>
                  <a:gd name="T53" fmla="*/ 14516100 h 15"/>
                  <a:gd name="T54" fmla="*/ 2147483646 w 387"/>
                  <a:gd name="T55" fmla="*/ 217741500 h 15"/>
                  <a:gd name="T56" fmla="*/ 2147483646 w 387"/>
                  <a:gd name="T57" fmla="*/ 217741500 h 15"/>
                  <a:gd name="T58" fmla="*/ 2147483646 w 387"/>
                  <a:gd name="T59" fmla="*/ 116128800 h 15"/>
                  <a:gd name="T60" fmla="*/ 2147483646 w 387"/>
                  <a:gd name="T61" fmla="*/ 14516100 h 15"/>
                  <a:gd name="T62" fmla="*/ 2147483646 w 387"/>
                  <a:gd name="T63" fmla="*/ 217741500 h 15"/>
                  <a:gd name="T64" fmla="*/ 1898334305 w 387"/>
                  <a:gd name="T65" fmla="*/ 217741500 h 15"/>
                  <a:gd name="T66" fmla="*/ 1999771929 w 387"/>
                  <a:gd name="T67" fmla="*/ 116128800 h 15"/>
                  <a:gd name="T68" fmla="*/ 1898334305 w 387"/>
                  <a:gd name="T69" fmla="*/ 14516100 h 15"/>
                  <a:gd name="T70" fmla="*/ 1898334305 w 387"/>
                  <a:gd name="T71" fmla="*/ 217741500 h 15"/>
                  <a:gd name="T72" fmla="*/ 1449111086 w 387"/>
                  <a:gd name="T73" fmla="*/ 217741500 h 15"/>
                  <a:gd name="T74" fmla="*/ 1550548710 w 387"/>
                  <a:gd name="T75" fmla="*/ 116128800 h 15"/>
                  <a:gd name="T76" fmla="*/ 1449111086 w 387"/>
                  <a:gd name="T77" fmla="*/ 14516100 h 15"/>
                  <a:gd name="T78" fmla="*/ 1449111086 w 387"/>
                  <a:gd name="T79" fmla="*/ 217741500 h 15"/>
                  <a:gd name="T80" fmla="*/ 999887868 w 387"/>
                  <a:gd name="T81" fmla="*/ 217741500 h 15"/>
                  <a:gd name="T82" fmla="*/ 1101325491 w 387"/>
                  <a:gd name="T83" fmla="*/ 116128800 h 15"/>
                  <a:gd name="T84" fmla="*/ 999887868 w 387"/>
                  <a:gd name="T85" fmla="*/ 14516100 h 15"/>
                  <a:gd name="T86" fmla="*/ 999887868 w 387"/>
                  <a:gd name="T87" fmla="*/ 217741500 h 15"/>
                  <a:gd name="T88" fmla="*/ 550660842 w 387"/>
                  <a:gd name="T89" fmla="*/ 217741500 h 15"/>
                  <a:gd name="T90" fmla="*/ 652098466 w 387"/>
                  <a:gd name="T91" fmla="*/ 116128800 h 15"/>
                  <a:gd name="T92" fmla="*/ 550660842 w 387"/>
                  <a:gd name="T93" fmla="*/ 14516100 h 15"/>
                  <a:gd name="T94" fmla="*/ 550660842 w 387"/>
                  <a:gd name="T95" fmla="*/ 217741500 h 15"/>
                  <a:gd name="T96" fmla="*/ 202875248 w 387"/>
                  <a:gd name="T97" fmla="*/ 116128800 h 15"/>
                  <a:gd name="T98" fmla="*/ 28980547 w 387"/>
                  <a:gd name="T99" fmla="*/ 43548300 h 15"/>
                  <a:gd name="T100" fmla="*/ 28980547 w 387"/>
                  <a:gd name="T101" fmla="*/ 188709300 h 15"/>
                  <a:gd name="T102" fmla="*/ 173894701 w 387"/>
                  <a:gd name="T103" fmla="*/ 188709300 h 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87" h="15">
                    <a:moveTo>
                      <a:pt x="380" y="15"/>
                    </a:moveTo>
                    <a:cubicBezTo>
                      <a:pt x="378" y="15"/>
                      <a:pt x="376" y="14"/>
                      <a:pt x="375" y="13"/>
                    </a:cubicBezTo>
                    <a:cubicBezTo>
                      <a:pt x="373" y="12"/>
                      <a:pt x="373" y="10"/>
                      <a:pt x="373" y="8"/>
                    </a:cubicBezTo>
                    <a:cubicBezTo>
                      <a:pt x="373" y="6"/>
                      <a:pt x="373" y="4"/>
                      <a:pt x="375" y="3"/>
                    </a:cubicBezTo>
                    <a:cubicBezTo>
                      <a:pt x="377" y="0"/>
                      <a:pt x="382" y="0"/>
                      <a:pt x="384" y="3"/>
                    </a:cubicBezTo>
                    <a:cubicBezTo>
                      <a:pt x="386" y="4"/>
                      <a:pt x="387" y="6"/>
                      <a:pt x="387" y="8"/>
                    </a:cubicBezTo>
                    <a:cubicBezTo>
                      <a:pt x="387" y="10"/>
                      <a:pt x="386" y="12"/>
                      <a:pt x="384" y="13"/>
                    </a:cubicBezTo>
                    <a:cubicBezTo>
                      <a:pt x="383" y="14"/>
                      <a:pt x="381" y="15"/>
                      <a:pt x="380" y="15"/>
                    </a:cubicBezTo>
                    <a:close/>
                    <a:moveTo>
                      <a:pt x="348" y="15"/>
                    </a:moveTo>
                    <a:cubicBezTo>
                      <a:pt x="348" y="15"/>
                      <a:pt x="348" y="15"/>
                      <a:pt x="348" y="15"/>
                    </a:cubicBezTo>
                    <a:cubicBezTo>
                      <a:pt x="352" y="15"/>
                      <a:pt x="355" y="12"/>
                      <a:pt x="355" y="8"/>
                    </a:cubicBezTo>
                    <a:cubicBezTo>
                      <a:pt x="355" y="8"/>
                      <a:pt x="355" y="8"/>
                      <a:pt x="355" y="8"/>
                    </a:cubicBezTo>
                    <a:cubicBezTo>
                      <a:pt x="355" y="4"/>
                      <a:pt x="352" y="1"/>
                      <a:pt x="348" y="1"/>
                    </a:cubicBezTo>
                    <a:cubicBezTo>
                      <a:pt x="348" y="1"/>
                      <a:pt x="348" y="1"/>
                      <a:pt x="348" y="1"/>
                    </a:cubicBezTo>
                    <a:cubicBezTo>
                      <a:pt x="345" y="1"/>
                      <a:pt x="341" y="4"/>
                      <a:pt x="341" y="8"/>
                    </a:cubicBezTo>
                    <a:cubicBezTo>
                      <a:pt x="341" y="12"/>
                      <a:pt x="345" y="15"/>
                      <a:pt x="348" y="15"/>
                    </a:cubicBezTo>
                    <a:close/>
                    <a:moveTo>
                      <a:pt x="317" y="15"/>
                    </a:moveTo>
                    <a:cubicBezTo>
                      <a:pt x="317" y="15"/>
                      <a:pt x="317" y="15"/>
                      <a:pt x="317" y="15"/>
                    </a:cubicBezTo>
                    <a:cubicBezTo>
                      <a:pt x="321" y="15"/>
                      <a:pt x="324" y="12"/>
                      <a:pt x="324" y="8"/>
                    </a:cubicBezTo>
                    <a:cubicBezTo>
                      <a:pt x="324" y="8"/>
                      <a:pt x="324" y="8"/>
                      <a:pt x="324" y="8"/>
                    </a:cubicBezTo>
                    <a:cubicBezTo>
                      <a:pt x="324" y="4"/>
                      <a:pt x="321" y="1"/>
                      <a:pt x="317" y="1"/>
                    </a:cubicBezTo>
                    <a:cubicBezTo>
                      <a:pt x="317" y="1"/>
                      <a:pt x="317" y="1"/>
                      <a:pt x="317" y="1"/>
                    </a:cubicBezTo>
                    <a:cubicBezTo>
                      <a:pt x="314" y="1"/>
                      <a:pt x="310" y="4"/>
                      <a:pt x="310" y="8"/>
                    </a:cubicBezTo>
                    <a:cubicBezTo>
                      <a:pt x="310" y="12"/>
                      <a:pt x="314" y="15"/>
                      <a:pt x="317" y="15"/>
                    </a:cubicBezTo>
                    <a:close/>
                    <a:moveTo>
                      <a:pt x="286" y="15"/>
                    </a:moveTo>
                    <a:cubicBezTo>
                      <a:pt x="286" y="15"/>
                      <a:pt x="286" y="15"/>
                      <a:pt x="286" y="15"/>
                    </a:cubicBezTo>
                    <a:cubicBezTo>
                      <a:pt x="290" y="15"/>
                      <a:pt x="293" y="12"/>
                      <a:pt x="293" y="8"/>
                    </a:cubicBezTo>
                    <a:cubicBezTo>
                      <a:pt x="293" y="8"/>
                      <a:pt x="293" y="8"/>
                      <a:pt x="293" y="8"/>
                    </a:cubicBezTo>
                    <a:cubicBezTo>
                      <a:pt x="293" y="4"/>
                      <a:pt x="290" y="1"/>
                      <a:pt x="286" y="1"/>
                    </a:cubicBezTo>
                    <a:cubicBezTo>
                      <a:pt x="286" y="1"/>
                      <a:pt x="286" y="1"/>
                      <a:pt x="286" y="1"/>
                    </a:cubicBezTo>
                    <a:cubicBezTo>
                      <a:pt x="283" y="1"/>
                      <a:pt x="279" y="4"/>
                      <a:pt x="279" y="8"/>
                    </a:cubicBezTo>
                    <a:cubicBezTo>
                      <a:pt x="279" y="12"/>
                      <a:pt x="283" y="15"/>
                      <a:pt x="286" y="15"/>
                    </a:cubicBezTo>
                    <a:close/>
                    <a:moveTo>
                      <a:pt x="255" y="15"/>
                    </a:moveTo>
                    <a:cubicBezTo>
                      <a:pt x="255" y="15"/>
                      <a:pt x="255" y="15"/>
                      <a:pt x="255" y="15"/>
                    </a:cubicBezTo>
                    <a:cubicBezTo>
                      <a:pt x="259" y="15"/>
                      <a:pt x="262" y="12"/>
                      <a:pt x="262" y="8"/>
                    </a:cubicBezTo>
                    <a:cubicBezTo>
                      <a:pt x="262" y="8"/>
                      <a:pt x="262" y="8"/>
                      <a:pt x="262" y="8"/>
                    </a:cubicBezTo>
                    <a:cubicBezTo>
                      <a:pt x="262" y="4"/>
                      <a:pt x="259" y="1"/>
                      <a:pt x="255" y="1"/>
                    </a:cubicBezTo>
                    <a:cubicBezTo>
                      <a:pt x="255" y="1"/>
                      <a:pt x="255" y="1"/>
                      <a:pt x="255" y="1"/>
                    </a:cubicBezTo>
                    <a:cubicBezTo>
                      <a:pt x="252" y="1"/>
                      <a:pt x="248" y="4"/>
                      <a:pt x="248" y="8"/>
                    </a:cubicBezTo>
                    <a:cubicBezTo>
                      <a:pt x="248" y="12"/>
                      <a:pt x="252" y="15"/>
                      <a:pt x="255" y="15"/>
                    </a:cubicBezTo>
                    <a:close/>
                    <a:moveTo>
                      <a:pt x="224" y="15"/>
                    </a:moveTo>
                    <a:cubicBezTo>
                      <a:pt x="224" y="15"/>
                      <a:pt x="224" y="15"/>
                      <a:pt x="224" y="15"/>
                    </a:cubicBezTo>
                    <a:cubicBezTo>
                      <a:pt x="228" y="15"/>
                      <a:pt x="231" y="12"/>
                      <a:pt x="231" y="8"/>
                    </a:cubicBezTo>
                    <a:cubicBezTo>
                      <a:pt x="231" y="8"/>
                      <a:pt x="231" y="8"/>
                      <a:pt x="231" y="8"/>
                    </a:cubicBezTo>
                    <a:cubicBezTo>
                      <a:pt x="231" y="4"/>
                      <a:pt x="228" y="1"/>
                      <a:pt x="224" y="1"/>
                    </a:cubicBezTo>
                    <a:cubicBezTo>
                      <a:pt x="224" y="1"/>
                      <a:pt x="224" y="1"/>
                      <a:pt x="224" y="1"/>
                    </a:cubicBezTo>
                    <a:cubicBezTo>
                      <a:pt x="220" y="1"/>
                      <a:pt x="217" y="4"/>
                      <a:pt x="217" y="8"/>
                    </a:cubicBezTo>
                    <a:cubicBezTo>
                      <a:pt x="217" y="12"/>
                      <a:pt x="220" y="15"/>
                      <a:pt x="224" y="15"/>
                    </a:cubicBezTo>
                    <a:close/>
                    <a:moveTo>
                      <a:pt x="193" y="15"/>
                    </a:moveTo>
                    <a:cubicBezTo>
                      <a:pt x="193" y="15"/>
                      <a:pt x="193" y="15"/>
                      <a:pt x="193" y="15"/>
                    </a:cubicBezTo>
                    <a:cubicBezTo>
                      <a:pt x="197" y="15"/>
                      <a:pt x="200" y="12"/>
                      <a:pt x="200" y="8"/>
                    </a:cubicBezTo>
                    <a:cubicBezTo>
                      <a:pt x="200" y="8"/>
                      <a:pt x="200" y="8"/>
                      <a:pt x="200" y="8"/>
                    </a:cubicBezTo>
                    <a:cubicBezTo>
                      <a:pt x="200" y="4"/>
                      <a:pt x="197" y="1"/>
                      <a:pt x="193" y="1"/>
                    </a:cubicBezTo>
                    <a:cubicBezTo>
                      <a:pt x="193" y="1"/>
                      <a:pt x="193" y="1"/>
                      <a:pt x="193" y="1"/>
                    </a:cubicBezTo>
                    <a:cubicBezTo>
                      <a:pt x="189" y="1"/>
                      <a:pt x="186" y="4"/>
                      <a:pt x="186" y="8"/>
                    </a:cubicBezTo>
                    <a:cubicBezTo>
                      <a:pt x="186" y="12"/>
                      <a:pt x="189" y="15"/>
                      <a:pt x="193" y="15"/>
                    </a:cubicBezTo>
                    <a:close/>
                    <a:moveTo>
                      <a:pt x="162" y="15"/>
                    </a:moveTo>
                    <a:cubicBezTo>
                      <a:pt x="162" y="15"/>
                      <a:pt x="162" y="15"/>
                      <a:pt x="162" y="15"/>
                    </a:cubicBezTo>
                    <a:cubicBezTo>
                      <a:pt x="166" y="15"/>
                      <a:pt x="169" y="12"/>
                      <a:pt x="169" y="8"/>
                    </a:cubicBezTo>
                    <a:cubicBezTo>
                      <a:pt x="169" y="8"/>
                      <a:pt x="169" y="8"/>
                      <a:pt x="169" y="8"/>
                    </a:cubicBezTo>
                    <a:cubicBezTo>
                      <a:pt x="169" y="4"/>
                      <a:pt x="166" y="1"/>
                      <a:pt x="162" y="1"/>
                    </a:cubicBezTo>
                    <a:cubicBezTo>
                      <a:pt x="162" y="1"/>
                      <a:pt x="162" y="1"/>
                      <a:pt x="162" y="1"/>
                    </a:cubicBezTo>
                    <a:cubicBezTo>
                      <a:pt x="158" y="1"/>
                      <a:pt x="155" y="4"/>
                      <a:pt x="155" y="8"/>
                    </a:cubicBezTo>
                    <a:cubicBezTo>
                      <a:pt x="155" y="12"/>
                      <a:pt x="158" y="15"/>
                      <a:pt x="162" y="15"/>
                    </a:cubicBezTo>
                    <a:close/>
                    <a:moveTo>
                      <a:pt x="131" y="15"/>
                    </a:moveTo>
                    <a:cubicBezTo>
                      <a:pt x="131" y="15"/>
                      <a:pt x="131" y="15"/>
                      <a:pt x="131" y="15"/>
                    </a:cubicBezTo>
                    <a:cubicBezTo>
                      <a:pt x="135" y="15"/>
                      <a:pt x="138" y="12"/>
                      <a:pt x="138" y="8"/>
                    </a:cubicBezTo>
                    <a:cubicBezTo>
                      <a:pt x="138" y="8"/>
                      <a:pt x="138" y="8"/>
                      <a:pt x="138" y="8"/>
                    </a:cubicBezTo>
                    <a:cubicBezTo>
                      <a:pt x="138" y="4"/>
                      <a:pt x="135" y="1"/>
                      <a:pt x="131" y="1"/>
                    </a:cubicBezTo>
                    <a:cubicBezTo>
                      <a:pt x="131" y="1"/>
                      <a:pt x="131" y="1"/>
                      <a:pt x="131" y="1"/>
                    </a:cubicBezTo>
                    <a:cubicBezTo>
                      <a:pt x="127" y="1"/>
                      <a:pt x="124" y="4"/>
                      <a:pt x="124" y="8"/>
                    </a:cubicBezTo>
                    <a:cubicBezTo>
                      <a:pt x="124" y="12"/>
                      <a:pt x="127" y="15"/>
                      <a:pt x="131" y="15"/>
                    </a:cubicBezTo>
                    <a:close/>
                    <a:moveTo>
                      <a:pt x="100" y="15"/>
                    </a:moveTo>
                    <a:cubicBezTo>
                      <a:pt x="100" y="15"/>
                      <a:pt x="100" y="15"/>
                      <a:pt x="100" y="15"/>
                    </a:cubicBezTo>
                    <a:cubicBezTo>
                      <a:pt x="104" y="15"/>
                      <a:pt x="107" y="12"/>
                      <a:pt x="107" y="8"/>
                    </a:cubicBezTo>
                    <a:cubicBezTo>
                      <a:pt x="107" y="8"/>
                      <a:pt x="107" y="8"/>
                      <a:pt x="107" y="8"/>
                    </a:cubicBezTo>
                    <a:cubicBezTo>
                      <a:pt x="107" y="4"/>
                      <a:pt x="104" y="1"/>
                      <a:pt x="100" y="1"/>
                    </a:cubicBezTo>
                    <a:cubicBezTo>
                      <a:pt x="100" y="1"/>
                      <a:pt x="100" y="1"/>
                      <a:pt x="100" y="1"/>
                    </a:cubicBezTo>
                    <a:cubicBezTo>
                      <a:pt x="96" y="1"/>
                      <a:pt x="93" y="4"/>
                      <a:pt x="93" y="8"/>
                    </a:cubicBezTo>
                    <a:cubicBezTo>
                      <a:pt x="93" y="12"/>
                      <a:pt x="96" y="15"/>
                      <a:pt x="100" y="15"/>
                    </a:cubicBezTo>
                    <a:close/>
                    <a:moveTo>
                      <a:pt x="69" y="15"/>
                    </a:moveTo>
                    <a:cubicBezTo>
                      <a:pt x="69" y="15"/>
                      <a:pt x="69" y="15"/>
                      <a:pt x="69" y="15"/>
                    </a:cubicBezTo>
                    <a:cubicBezTo>
                      <a:pt x="73" y="15"/>
                      <a:pt x="76" y="12"/>
                      <a:pt x="76" y="8"/>
                    </a:cubicBezTo>
                    <a:cubicBezTo>
                      <a:pt x="76" y="8"/>
                      <a:pt x="76" y="8"/>
                      <a:pt x="76" y="8"/>
                    </a:cubicBezTo>
                    <a:cubicBezTo>
                      <a:pt x="76" y="4"/>
                      <a:pt x="73" y="1"/>
                      <a:pt x="69" y="1"/>
                    </a:cubicBezTo>
                    <a:cubicBezTo>
                      <a:pt x="69" y="1"/>
                      <a:pt x="69" y="1"/>
                      <a:pt x="69" y="1"/>
                    </a:cubicBezTo>
                    <a:cubicBezTo>
                      <a:pt x="65" y="1"/>
                      <a:pt x="62" y="4"/>
                      <a:pt x="62" y="8"/>
                    </a:cubicBezTo>
                    <a:cubicBezTo>
                      <a:pt x="62" y="12"/>
                      <a:pt x="65" y="15"/>
                      <a:pt x="69" y="15"/>
                    </a:cubicBezTo>
                    <a:close/>
                    <a:moveTo>
                      <a:pt x="38" y="15"/>
                    </a:moveTo>
                    <a:cubicBezTo>
                      <a:pt x="38" y="15"/>
                      <a:pt x="38" y="15"/>
                      <a:pt x="38" y="15"/>
                    </a:cubicBezTo>
                    <a:cubicBezTo>
                      <a:pt x="42" y="15"/>
                      <a:pt x="45" y="12"/>
                      <a:pt x="45" y="8"/>
                    </a:cubicBezTo>
                    <a:cubicBezTo>
                      <a:pt x="45" y="8"/>
                      <a:pt x="45" y="8"/>
                      <a:pt x="45" y="8"/>
                    </a:cubicBezTo>
                    <a:cubicBezTo>
                      <a:pt x="45" y="4"/>
                      <a:pt x="42" y="1"/>
                      <a:pt x="38" y="1"/>
                    </a:cubicBezTo>
                    <a:cubicBezTo>
                      <a:pt x="38" y="1"/>
                      <a:pt x="38" y="1"/>
                      <a:pt x="38" y="1"/>
                    </a:cubicBezTo>
                    <a:cubicBezTo>
                      <a:pt x="34" y="1"/>
                      <a:pt x="31" y="4"/>
                      <a:pt x="31" y="8"/>
                    </a:cubicBezTo>
                    <a:cubicBezTo>
                      <a:pt x="31" y="12"/>
                      <a:pt x="34" y="15"/>
                      <a:pt x="38" y="15"/>
                    </a:cubicBezTo>
                    <a:close/>
                    <a:moveTo>
                      <a:pt x="12" y="13"/>
                    </a:moveTo>
                    <a:cubicBezTo>
                      <a:pt x="13" y="12"/>
                      <a:pt x="14" y="10"/>
                      <a:pt x="14" y="8"/>
                    </a:cubicBezTo>
                    <a:cubicBezTo>
                      <a:pt x="14" y="6"/>
                      <a:pt x="13" y="4"/>
                      <a:pt x="12" y="3"/>
                    </a:cubicBezTo>
                    <a:cubicBezTo>
                      <a:pt x="10" y="0"/>
                      <a:pt x="5" y="0"/>
                      <a:pt x="2" y="3"/>
                    </a:cubicBezTo>
                    <a:cubicBezTo>
                      <a:pt x="1" y="4"/>
                      <a:pt x="0" y="6"/>
                      <a:pt x="0" y="8"/>
                    </a:cubicBezTo>
                    <a:cubicBezTo>
                      <a:pt x="0" y="10"/>
                      <a:pt x="1" y="12"/>
                      <a:pt x="2" y="13"/>
                    </a:cubicBezTo>
                    <a:cubicBezTo>
                      <a:pt x="4" y="14"/>
                      <a:pt x="5" y="15"/>
                      <a:pt x="7" y="15"/>
                    </a:cubicBezTo>
                    <a:cubicBezTo>
                      <a:pt x="9" y="15"/>
                      <a:pt x="11" y="14"/>
                      <a:pt x="12" y="13"/>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76" name="TextBox 55">
              <a:extLst>
                <a:ext uri="{FF2B5EF4-FFF2-40B4-BE49-F238E27FC236}">
                  <a16:creationId xmlns:a16="http://schemas.microsoft.com/office/drawing/2014/main" id="{F165EA36-5044-456E-9BF9-0536081CC5D9}"/>
                </a:ext>
              </a:extLst>
            </p:cNvPr>
            <p:cNvSpPr txBox="1">
              <a:spLocks noChangeArrowheads="1"/>
            </p:cNvSpPr>
            <p:nvPr/>
          </p:nvSpPr>
          <p:spPr bwMode="auto">
            <a:xfrm>
              <a:off x="9764194" y="4585988"/>
              <a:ext cx="1633262" cy="261610"/>
            </a:xfrm>
            <a:prstGeom prst="rect">
              <a:avLst/>
            </a:prstGeom>
            <a:solidFill>
              <a:srgbClr val="E9F2F7"/>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altLang="es-419" sz="1100" b="0" i="0" u="none" strike="noStrike" kern="1200" cap="none" spc="0" normalizeH="0" baseline="0">
                  <a:ln>
                    <a:noFill/>
                  </a:ln>
                  <a:solidFill>
                    <a:srgbClr val="000000"/>
                  </a:solidFill>
                  <a:effectLst/>
                  <a:uLnTx/>
                  <a:uFillTx/>
                  <a:latin typeface="Open Sans" panose="020B0606030504020204" pitchFamily="34" charset="0"/>
                  <a:ea typeface="+mn-ea"/>
                  <a:cs typeface="+mn-cs"/>
                </a:rPr>
                <a:t>Líder</a:t>
              </a:r>
              <a:r>
                <a:rPr kumimoji="0" lang="en-US" altLang="es-419" sz="1100" b="0" i="0" u="none" strike="noStrike" kern="1200" cap="none" spc="0" normalizeH="0" baseline="0" noProof="0">
                  <a:ln>
                    <a:noFill/>
                  </a:ln>
                  <a:solidFill>
                    <a:srgbClr val="000000"/>
                  </a:solidFill>
                  <a:effectLst/>
                  <a:uLnTx/>
                  <a:uFillTx/>
                  <a:latin typeface="Open Sans" panose="020B0606030504020204" pitchFamily="34" charset="0"/>
                  <a:ea typeface="+mn-ea"/>
                  <a:cs typeface="+mn-cs"/>
                </a:rPr>
                <a:t> MADR/MADS </a:t>
              </a:r>
              <a:endParaRPr kumimoji="0" lang="ru-RU" altLang="es-419" sz="1100" b="0" i="0" u="none" strike="noStrike" kern="1200" cap="none" spc="0" normalizeH="0" baseline="0" noProof="0">
                <a:ln>
                  <a:noFill/>
                </a:ln>
                <a:solidFill>
                  <a:srgbClr val="000000"/>
                </a:solidFill>
                <a:effectLst/>
                <a:uLnTx/>
                <a:uFillTx/>
                <a:latin typeface="Open Sans" panose="020B0606030504020204" pitchFamily="34" charset="0"/>
                <a:ea typeface="+mn-ea"/>
                <a:cs typeface="+mn-cs"/>
              </a:endParaRPr>
            </a:p>
          </p:txBody>
        </p:sp>
        <p:sp>
          <p:nvSpPr>
            <p:cNvPr id="81" name="Rectangle 27">
              <a:extLst>
                <a:ext uri="{FF2B5EF4-FFF2-40B4-BE49-F238E27FC236}">
                  <a16:creationId xmlns:a16="http://schemas.microsoft.com/office/drawing/2014/main" id="{20B7B96E-04C3-41E9-BE34-E67F3B5577CE}"/>
                </a:ext>
              </a:extLst>
            </p:cNvPr>
            <p:cNvSpPr>
              <a:spLocks noChangeArrowheads="1"/>
            </p:cNvSpPr>
            <p:nvPr/>
          </p:nvSpPr>
          <p:spPr bwMode="auto">
            <a:xfrm>
              <a:off x="9911093" y="4314501"/>
              <a:ext cx="1111907" cy="230832"/>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altLang="ru-RU" sz="1500" b="1" i="0" u="none" strike="noStrike" kern="1200" cap="none" spc="0" normalizeH="0" baseline="0" noProof="0">
                  <a:ln>
                    <a:noFill/>
                  </a:ln>
                  <a:solidFill>
                    <a:srgbClr val="00B050"/>
                  </a:solidFill>
                  <a:effectLst/>
                  <a:uLnTx/>
                  <a:uFillTx/>
                  <a:latin typeface="Open Sans" panose="020B0606030504020204" pitchFamily="34" charset="0"/>
                  <a:ea typeface="+mn-ea"/>
                  <a:cs typeface="+mn-cs"/>
                </a:rPr>
                <a:t>AMBIENTAL</a:t>
              </a:r>
              <a:endParaRPr kumimoji="0" lang="ru-RU" altLang="ru-RU" sz="1800" b="0" i="0" u="none" strike="noStrike" kern="1200" cap="none" spc="0" normalizeH="0" baseline="0" noProof="0">
                <a:ln>
                  <a:noFill/>
                </a:ln>
                <a:solidFill>
                  <a:srgbClr val="00B050"/>
                </a:solidFill>
                <a:effectLst/>
                <a:uLnTx/>
                <a:uFillTx/>
                <a:latin typeface="Arial" panose="020B0604020202020204" pitchFamily="34" charset="0"/>
                <a:ea typeface="+mn-ea"/>
                <a:cs typeface="+mn-cs"/>
              </a:endParaRPr>
            </a:p>
          </p:txBody>
        </p:sp>
      </p:grpSp>
      <p:sp>
        <p:nvSpPr>
          <p:cNvPr id="83" name="Oval 19">
            <a:extLst>
              <a:ext uri="{FF2B5EF4-FFF2-40B4-BE49-F238E27FC236}">
                <a16:creationId xmlns:a16="http://schemas.microsoft.com/office/drawing/2014/main" id="{DC35B9A6-A173-4381-93B6-4BC523870BA3}"/>
              </a:ext>
            </a:extLst>
          </p:cNvPr>
          <p:cNvSpPr>
            <a:spLocks noChangeArrowheads="1"/>
          </p:cNvSpPr>
          <p:nvPr/>
        </p:nvSpPr>
        <p:spPr bwMode="auto">
          <a:xfrm>
            <a:off x="10836396" y="3304332"/>
            <a:ext cx="261938" cy="260350"/>
          </a:xfrm>
          <a:prstGeom prst="ellipse">
            <a:avLst/>
          </a:prstGeom>
          <a:noFill/>
          <a:ln w="53975" cap="flat">
            <a:solidFill>
              <a:srgbClr val="00B05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5" name="Freeform 38">
            <a:extLst>
              <a:ext uri="{FF2B5EF4-FFF2-40B4-BE49-F238E27FC236}">
                <a16:creationId xmlns:a16="http://schemas.microsoft.com/office/drawing/2014/main" id="{A387DA12-A52D-4457-86B1-2D02CB690BC5}"/>
              </a:ext>
            </a:extLst>
          </p:cNvPr>
          <p:cNvSpPr>
            <a:spLocks noEditPoints="1"/>
          </p:cNvSpPr>
          <p:nvPr/>
        </p:nvSpPr>
        <p:spPr bwMode="auto">
          <a:xfrm>
            <a:off x="6820021" y="2017613"/>
            <a:ext cx="492125" cy="392113"/>
          </a:xfrm>
          <a:custGeom>
            <a:avLst/>
            <a:gdLst>
              <a:gd name="T0" fmla="*/ 1877418726 w 129"/>
              <a:gd name="T1" fmla="*/ 1492743736 h 103"/>
              <a:gd name="T2" fmla="*/ 0 w 129"/>
              <a:gd name="T3" fmla="*/ 1492743736 h 103"/>
              <a:gd name="T4" fmla="*/ 465718107 w 129"/>
              <a:gd name="T5" fmla="*/ 1101441610 h 103"/>
              <a:gd name="T6" fmla="*/ 203751195 w 129"/>
              <a:gd name="T7" fmla="*/ 1101441610 h 103"/>
              <a:gd name="T8" fmla="*/ 203751195 w 129"/>
              <a:gd name="T9" fmla="*/ 1492743736 h 103"/>
              <a:gd name="T10" fmla="*/ 465718107 w 129"/>
              <a:gd name="T11" fmla="*/ 1492743736 h 103"/>
              <a:gd name="T12" fmla="*/ 465718107 w 129"/>
              <a:gd name="T13" fmla="*/ 1101441610 h 103"/>
              <a:gd name="T14" fmla="*/ 858662752 w 129"/>
              <a:gd name="T15" fmla="*/ 695646531 h 103"/>
              <a:gd name="T16" fmla="*/ 611253584 w 129"/>
              <a:gd name="T17" fmla="*/ 695646531 h 103"/>
              <a:gd name="T18" fmla="*/ 611253584 w 129"/>
              <a:gd name="T19" fmla="*/ 1492743736 h 103"/>
              <a:gd name="T20" fmla="*/ 858662752 w 129"/>
              <a:gd name="T21" fmla="*/ 1492743736 h 103"/>
              <a:gd name="T22" fmla="*/ 858662752 w 129"/>
              <a:gd name="T23" fmla="*/ 695646531 h 103"/>
              <a:gd name="T24" fmla="*/ 1266165141 w 129"/>
              <a:gd name="T25" fmla="*/ 869558164 h 103"/>
              <a:gd name="T26" fmla="*/ 1004202045 w 129"/>
              <a:gd name="T27" fmla="*/ 869558164 h 103"/>
              <a:gd name="T28" fmla="*/ 1004202045 w 129"/>
              <a:gd name="T29" fmla="*/ 1492743736 h 103"/>
              <a:gd name="T30" fmla="*/ 1266165141 w 129"/>
              <a:gd name="T31" fmla="*/ 1492743736 h 103"/>
              <a:gd name="T32" fmla="*/ 1266165141 w 129"/>
              <a:gd name="T33" fmla="*/ 869558164 h 103"/>
              <a:gd name="T34" fmla="*/ 1673667531 w 129"/>
              <a:gd name="T35" fmla="*/ 463766892 h 103"/>
              <a:gd name="T36" fmla="*/ 1411700619 w 129"/>
              <a:gd name="T37" fmla="*/ 463766892 h 103"/>
              <a:gd name="T38" fmla="*/ 1411700619 w 129"/>
              <a:gd name="T39" fmla="*/ 1492743736 h 103"/>
              <a:gd name="T40" fmla="*/ 1673667531 w 129"/>
              <a:gd name="T41" fmla="*/ 1492743736 h 103"/>
              <a:gd name="T42" fmla="*/ 1673667531 w 129"/>
              <a:gd name="T43" fmla="*/ 463766892 h 103"/>
              <a:gd name="T44" fmla="*/ 334732743 w 129"/>
              <a:gd name="T45" fmla="*/ 652171478 h 103"/>
              <a:gd name="T46" fmla="*/ 261966912 w 129"/>
              <a:gd name="T47" fmla="*/ 724632438 h 103"/>
              <a:gd name="T48" fmla="*/ 334732743 w 129"/>
              <a:gd name="T49" fmla="*/ 797097204 h 103"/>
              <a:gd name="T50" fmla="*/ 407502390 w 129"/>
              <a:gd name="T51" fmla="*/ 724632438 h 103"/>
              <a:gd name="T52" fmla="*/ 334732743 w 129"/>
              <a:gd name="T53" fmla="*/ 652171478 h 103"/>
              <a:gd name="T54" fmla="*/ 742235133 w 129"/>
              <a:gd name="T55" fmla="*/ 260869353 h 103"/>
              <a:gd name="T56" fmla="*/ 654915372 w 129"/>
              <a:gd name="T57" fmla="*/ 347823266 h 103"/>
              <a:gd name="T58" fmla="*/ 742235133 w 129"/>
              <a:gd name="T59" fmla="*/ 420288032 h 103"/>
              <a:gd name="T60" fmla="*/ 815004779 w 129"/>
              <a:gd name="T61" fmla="*/ 347823266 h 103"/>
              <a:gd name="T62" fmla="*/ 742235133 w 129"/>
              <a:gd name="T63" fmla="*/ 260869353 h 103"/>
              <a:gd name="T64" fmla="*/ 1135183593 w 129"/>
              <a:gd name="T65" fmla="*/ 463766892 h 103"/>
              <a:gd name="T66" fmla="*/ 1062413947 w 129"/>
              <a:gd name="T67" fmla="*/ 536227852 h 103"/>
              <a:gd name="T68" fmla="*/ 1135183593 w 129"/>
              <a:gd name="T69" fmla="*/ 608692618 h 103"/>
              <a:gd name="T70" fmla="*/ 1207953239 w 129"/>
              <a:gd name="T71" fmla="*/ 536227852 h 103"/>
              <a:gd name="T72" fmla="*/ 1135183593 w 129"/>
              <a:gd name="T73" fmla="*/ 463766892 h 103"/>
              <a:gd name="T74" fmla="*/ 1542685983 w 129"/>
              <a:gd name="T75" fmla="*/ 0 h 103"/>
              <a:gd name="T76" fmla="*/ 1469916336 w 129"/>
              <a:gd name="T77" fmla="*/ 72464767 h 103"/>
              <a:gd name="T78" fmla="*/ 1542685983 w 129"/>
              <a:gd name="T79" fmla="*/ 144925726 h 103"/>
              <a:gd name="T80" fmla="*/ 1615451814 w 129"/>
              <a:gd name="T81" fmla="*/ 72464767 h 103"/>
              <a:gd name="T82" fmla="*/ 1542685983 w 129"/>
              <a:gd name="T83" fmla="*/ 0 h 103"/>
              <a:gd name="T84" fmla="*/ 1193399310 w 129"/>
              <a:gd name="T85" fmla="*/ 478256038 h 103"/>
              <a:gd name="T86" fmla="*/ 1499024195 w 129"/>
              <a:gd name="T87" fmla="*/ 130432773 h 103"/>
              <a:gd name="T88" fmla="*/ 800450850 w 129"/>
              <a:gd name="T89" fmla="*/ 376809172 h 103"/>
              <a:gd name="T90" fmla="*/ 1076967876 w 129"/>
              <a:gd name="T91" fmla="*/ 507241945 h 103"/>
              <a:gd name="T92" fmla="*/ 684019416 w 129"/>
              <a:gd name="T93" fmla="*/ 391302126 h 103"/>
              <a:gd name="T94" fmla="*/ 378394531 w 129"/>
              <a:gd name="T95" fmla="*/ 666660625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 h="103">
                <a:moveTo>
                  <a:pt x="129" y="103"/>
                </a:moveTo>
                <a:cubicBezTo>
                  <a:pt x="0" y="103"/>
                  <a:pt x="0" y="103"/>
                  <a:pt x="0" y="103"/>
                </a:cubicBezTo>
                <a:moveTo>
                  <a:pt x="32" y="76"/>
                </a:moveTo>
                <a:cubicBezTo>
                  <a:pt x="14" y="76"/>
                  <a:pt x="14" y="76"/>
                  <a:pt x="14" y="76"/>
                </a:cubicBezTo>
                <a:cubicBezTo>
                  <a:pt x="14" y="103"/>
                  <a:pt x="14" y="103"/>
                  <a:pt x="14" y="103"/>
                </a:cubicBezTo>
                <a:cubicBezTo>
                  <a:pt x="32" y="103"/>
                  <a:pt x="32" y="103"/>
                  <a:pt x="32" y="103"/>
                </a:cubicBezTo>
                <a:lnTo>
                  <a:pt x="32" y="76"/>
                </a:lnTo>
                <a:close/>
                <a:moveTo>
                  <a:pt x="59" y="48"/>
                </a:moveTo>
                <a:cubicBezTo>
                  <a:pt x="42" y="48"/>
                  <a:pt x="42" y="48"/>
                  <a:pt x="42" y="48"/>
                </a:cubicBezTo>
                <a:cubicBezTo>
                  <a:pt x="42" y="103"/>
                  <a:pt x="42" y="103"/>
                  <a:pt x="42" y="103"/>
                </a:cubicBezTo>
                <a:cubicBezTo>
                  <a:pt x="59" y="103"/>
                  <a:pt x="59" y="103"/>
                  <a:pt x="59" y="103"/>
                </a:cubicBezTo>
                <a:lnTo>
                  <a:pt x="59" y="48"/>
                </a:lnTo>
                <a:close/>
                <a:moveTo>
                  <a:pt x="87" y="60"/>
                </a:moveTo>
                <a:cubicBezTo>
                  <a:pt x="69" y="60"/>
                  <a:pt x="69" y="60"/>
                  <a:pt x="69" y="60"/>
                </a:cubicBezTo>
                <a:cubicBezTo>
                  <a:pt x="69" y="103"/>
                  <a:pt x="69" y="103"/>
                  <a:pt x="69" y="103"/>
                </a:cubicBezTo>
                <a:cubicBezTo>
                  <a:pt x="87" y="103"/>
                  <a:pt x="87" y="103"/>
                  <a:pt x="87" y="103"/>
                </a:cubicBezTo>
                <a:lnTo>
                  <a:pt x="87" y="60"/>
                </a:lnTo>
                <a:close/>
                <a:moveTo>
                  <a:pt x="115" y="32"/>
                </a:moveTo>
                <a:cubicBezTo>
                  <a:pt x="97" y="32"/>
                  <a:pt x="97" y="32"/>
                  <a:pt x="97" y="32"/>
                </a:cubicBezTo>
                <a:cubicBezTo>
                  <a:pt x="97" y="103"/>
                  <a:pt x="97" y="103"/>
                  <a:pt x="97" y="103"/>
                </a:cubicBezTo>
                <a:cubicBezTo>
                  <a:pt x="115" y="103"/>
                  <a:pt x="115" y="103"/>
                  <a:pt x="115" y="103"/>
                </a:cubicBezTo>
                <a:lnTo>
                  <a:pt x="115" y="32"/>
                </a:lnTo>
                <a:close/>
                <a:moveTo>
                  <a:pt x="23" y="45"/>
                </a:moveTo>
                <a:cubicBezTo>
                  <a:pt x="20" y="45"/>
                  <a:pt x="18" y="47"/>
                  <a:pt x="18" y="50"/>
                </a:cubicBezTo>
                <a:cubicBezTo>
                  <a:pt x="18" y="53"/>
                  <a:pt x="20" y="55"/>
                  <a:pt x="23" y="55"/>
                </a:cubicBezTo>
                <a:cubicBezTo>
                  <a:pt x="26" y="55"/>
                  <a:pt x="28" y="53"/>
                  <a:pt x="28" y="50"/>
                </a:cubicBezTo>
                <a:cubicBezTo>
                  <a:pt x="28" y="47"/>
                  <a:pt x="26" y="45"/>
                  <a:pt x="23" y="45"/>
                </a:cubicBezTo>
                <a:close/>
                <a:moveTo>
                  <a:pt x="51" y="18"/>
                </a:moveTo>
                <a:cubicBezTo>
                  <a:pt x="48" y="18"/>
                  <a:pt x="45" y="21"/>
                  <a:pt x="45" y="24"/>
                </a:cubicBezTo>
                <a:cubicBezTo>
                  <a:pt x="45" y="26"/>
                  <a:pt x="48" y="29"/>
                  <a:pt x="51" y="29"/>
                </a:cubicBezTo>
                <a:cubicBezTo>
                  <a:pt x="53" y="29"/>
                  <a:pt x="56" y="26"/>
                  <a:pt x="56" y="24"/>
                </a:cubicBezTo>
                <a:cubicBezTo>
                  <a:pt x="56" y="21"/>
                  <a:pt x="53" y="18"/>
                  <a:pt x="51" y="18"/>
                </a:cubicBezTo>
                <a:close/>
                <a:moveTo>
                  <a:pt x="78" y="32"/>
                </a:moveTo>
                <a:cubicBezTo>
                  <a:pt x="75" y="32"/>
                  <a:pt x="73" y="34"/>
                  <a:pt x="73" y="37"/>
                </a:cubicBezTo>
                <a:cubicBezTo>
                  <a:pt x="73" y="40"/>
                  <a:pt x="75" y="42"/>
                  <a:pt x="78" y="42"/>
                </a:cubicBezTo>
                <a:cubicBezTo>
                  <a:pt x="81" y="42"/>
                  <a:pt x="83" y="40"/>
                  <a:pt x="83" y="37"/>
                </a:cubicBezTo>
                <a:cubicBezTo>
                  <a:pt x="83" y="34"/>
                  <a:pt x="81" y="32"/>
                  <a:pt x="78" y="32"/>
                </a:cubicBezTo>
                <a:close/>
                <a:moveTo>
                  <a:pt x="106" y="0"/>
                </a:moveTo>
                <a:cubicBezTo>
                  <a:pt x="103" y="0"/>
                  <a:pt x="101" y="2"/>
                  <a:pt x="101" y="5"/>
                </a:cubicBezTo>
                <a:cubicBezTo>
                  <a:pt x="101" y="8"/>
                  <a:pt x="103" y="10"/>
                  <a:pt x="106" y="10"/>
                </a:cubicBezTo>
                <a:cubicBezTo>
                  <a:pt x="109" y="10"/>
                  <a:pt x="111" y="8"/>
                  <a:pt x="111" y="5"/>
                </a:cubicBezTo>
                <a:cubicBezTo>
                  <a:pt x="111" y="2"/>
                  <a:pt x="109" y="0"/>
                  <a:pt x="106" y="0"/>
                </a:cubicBezTo>
                <a:close/>
                <a:moveTo>
                  <a:pt x="82" y="33"/>
                </a:moveTo>
                <a:cubicBezTo>
                  <a:pt x="103" y="9"/>
                  <a:pt x="103" y="9"/>
                  <a:pt x="103" y="9"/>
                </a:cubicBezTo>
                <a:moveTo>
                  <a:pt x="55" y="26"/>
                </a:moveTo>
                <a:cubicBezTo>
                  <a:pt x="74" y="35"/>
                  <a:pt x="74" y="35"/>
                  <a:pt x="74" y="35"/>
                </a:cubicBezTo>
                <a:moveTo>
                  <a:pt x="47" y="27"/>
                </a:moveTo>
                <a:cubicBezTo>
                  <a:pt x="26" y="46"/>
                  <a:pt x="26" y="46"/>
                  <a:pt x="26" y="46"/>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63" name="Imagen 62" descr="Icono&#10;&#10;Descripción generada automáticamente">
            <a:extLst>
              <a:ext uri="{FF2B5EF4-FFF2-40B4-BE49-F238E27FC236}">
                <a16:creationId xmlns:a16="http://schemas.microsoft.com/office/drawing/2014/main" id="{53E87AB2-3788-4E4C-804B-C94A6F59B76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31509" y="1951292"/>
            <a:ext cx="369773" cy="491212"/>
          </a:xfrm>
          <a:prstGeom prst="rect">
            <a:avLst/>
          </a:prstGeom>
        </p:spPr>
      </p:pic>
      <p:pic>
        <p:nvPicPr>
          <p:cNvPr id="88" name="Imagen 87" descr="Dibujo animado de un personaje animado&#10;&#10;Descripción generada automáticamente con confianza baja">
            <a:extLst>
              <a:ext uri="{FF2B5EF4-FFF2-40B4-BE49-F238E27FC236}">
                <a16:creationId xmlns:a16="http://schemas.microsoft.com/office/drawing/2014/main" id="{8B32F402-201A-49C9-8401-FDDD87E30331}"/>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837473B0-CC2E-450A-ABE3-18F120FF3D39}">
                <a1611:picAttrSrcUrl xmlns:a1611="http://schemas.microsoft.com/office/drawing/2016/11/main" r:id="rId7"/>
              </a:ext>
            </a:extLst>
          </a:blip>
          <a:stretch>
            <a:fillRect/>
          </a:stretch>
        </p:blipFill>
        <p:spPr>
          <a:xfrm>
            <a:off x="10737972" y="1955288"/>
            <a:ext cx="499883" cy="483220"/>
          </a:xfrm>
          <a:prstGeom prst="rect">
            <a:avLst/>
          </a:prstGeom>
        </p:spPr>
      </p:pic>
      <p:sp>
        <p:nvSpPr>
          <p:cNvPr id="89" name="Rectángulo 88">
            <a:extLst>
              <a:ext uri="{FF2B5EF4-FFF2-40B4-BE49-F238E27FC236}">
                <a16:creationId xmlns:a16="http://schemas.microsoft.com/office/drawing/2014/main" id="{B67C3435-5750-4E53-AE61-5E98DA282075}"/>
              </a:ext>
            </a:extLst>
          </p:cNvPr>
          <p:cNvSpPr/>
          <p:nvPr/>
        </p:nvSpPr>
        <p:spPr>
          <a:xfrm>
            <a:off x="8714503" y="1951292"/>
            <a:ext cx="550269" cy="549518"/>
          </a:xfrm>
          <a:prstGeom prst="rect">
            <a:avLst/>
          </a:prstGeom>
          <a: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5">
              <a:tint val="50000"/>
              <a:hueOff val="-1334779"/>
              <a:satOff val="25687"/>
              <a:lumOff val="-28"/>
              <a:alphaOff val="0"/>
            </a:schemeClr>
          </a:effectRef>
          <a:fontRef idx="minor">
            <a:schemeClr val="lt1">
              <a:hueOff val="0"/>
              <a:satOff val="0"/>
              <a:lumOff val="0"/>
              <a:alphaOff val="0"/>
            </a:schemeClr>
          </a:fontRef>
        </p:style>
      </p:sp>
      <p:sp>
        <p:nvSpPr>
          <p:cNvPr id="90" name="Rectángulo 89">
            <a:extLst>
              <a:ext uri="{FF2B5EF4-FFF2-40B4-BE49-F238E27FC236}">
                <a16:creationId xmlns:a16="http://schemas.microsoft.com/office/drawing/2014/main" id="{1CA51668-3892-4F22-9F24-F50C12B836EB}"/>
              </a:ext>
            </a:extLst>
          </p:cNvPr>
          <p:cNvSpPr/>
          <p:nvPr/>
        </p:nvSpPr>
        <p:spPr>
          <a:xfrm>
            <a:off x="4865576" y="1962305"/>
            <a:ext cx="578313" cy="442820"/>
          </a:xfrm>
          <a:prstGeom prst="rect">
            <a:avLst/>
          </a:prstGeom>
          <a:blipFill>
            <a:blip r:embed="rId10" cstate="print">
              <a:extLst>
                <a:ext uri="{BEBA8EAE-BF5A-486C-A8C5-ECC9F3942E4B}">
                  <a14:imgProps xmlns:a14="http://schemas.microsoft.com/office/drawing/2010/main">
                    <a14:imgLayer r:embed="rId11">
                      <a14:imgEffect>
                        <a14:colorTemperature colorTemp="5900"/>
                      </a14:imgEffect>
                      <a14:imgEffect>
                        <a14:saturation sat="0"/>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2947"/>
              <a:satOff val="-729"/>
              <a:lumOff val="1639"/>
              <a:alphaOff val="0"/>
            </a:schemeClr>
          </a:effectRef>
          <a:fontRef idx="minor">
            <a:schemeClr val="lt1">
              <a:hueOff val="0"/>
              <a:satOff val="0"/>
              <a:lumOff val="0"/>
              <a:alphaOff val="0"/>
            </a:schemeClr>
          </a:fontRef>
        </p:style>
      </p:sp>
      <p:sp>
        <p:nvSpPr>
          <p:cNvPr id="42" name="Elipse 41">
            <a:extLst>
              <a:ext uri="{FF2B5EF4-FFF2-40B4-BE49-F238E27FC236}">
                <a16:creationId xmlns:a16="http://schemas.microsoft.com/office/drawing/2014/main" id="{DEB8BE6B-2648-4D5A-ADBB-74CD39DC3FC7}"/>
              </a:ext>
            </a:extLst>
          </p:cNvPr>
          <p:cNvSpPr/>
          <p:nvPr/>
        </p:nvSpPr>
        <p:spPr>
          <a:xfrm>
            <a:off x="357246" y="4963902"/>
            <a:ext cx="1881690" cy="171012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err="1"/>
              <a:t>Agrosavia</a:t>
            </a:r>
            <a:endParaRPr lang="es-CO" sz="1500"/>
          </a:p>
          <a:p>
            <a:pPr algn="ctr"/>
            <a:r>
              <a:rPr lang="es-CO" sz="1500"/>
              <a:t>CIAT</a:t>
            </a:r>
          </a:p>
          <a:p>
            <a:pPr algn="ctr"/>
            <a:r>
              <a:rPr lang="es-CO" sz="1500"/>
              <a:t>Universidades</a:t>
            </a:r>
          </a:p>
          <a:p>
            <a:pPr algn="ctr"/>
            <a:r>
              <a:rPr lang="es-CO" sz="1500"/>
              <a:t>ICA</a:t>
            </a:r>
          </a:p>
        </p:txBody>
      </p:sp>
      <p:sp>
        <p:nvSpPr>
          <p:cNvPr id="73" name="Elipse 72">
            <a:extLst>
              <a:ext uri="{FF2B5EF4-FFF2-40B4-BE49-F238E27FC236}">
                <a16:creationId xmlns:a16="http://schemas.microsoft.com/office/drawing/2014/main" id="{72E9B2A6-6BF3-4B26-AEC6-625621C49432}"/>
              </a:ext>
            </a:extLst>
          </p:cNvPr>
          <p:cNvSpPr/>
          <p:nvPr/>
        </p:nvSpPr>
        <p:spPr>
          <a:xfrm>
            <a:off x="2421185" y="4940809"/>
            <a:ext cx="1787650" cy="168459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a:t>INM</a:t>
            </a:r>
          </a:p>
          <a:p>
            <a:pPr algn="ctr"/>
            <a:r>
              <a:rPr lang="es-CO" sz="1500"/>
              <a:t>ICONTEC</a:t>
            </a:r>
          </a:p>
        </p:txBody>
      </p:sp>
      <p:sp>
        <p:nvSpPr>
          <p:cNvPr id="74" name="Elipse 73">
            <a:extLst>
              <a:ext uri="{FF2B5EF4-FFF2-40B4-BE49-F238E27FC236}">
                <a16:creationId xmlns:a16="http://schemas.microsoft.com/office/drawing/2014/main" id="{F4F88CC9-B448-4BF0-96C1-E1B44DE3EDF8}"/>
              </a:ext>
            </a:extLst>
          </p:cNvPr>
          <p:cNvSpPr/>
          <p:nvPr/>
        </p:nvSpPr>
        <p:spPr>
          <a:xfrm>
            <a:off x="4391084" y="4933202"/>
            <a:ext cx="1787650" cy="168459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a:t>MADR</a:t>
            </a:r>
          </a:p>
          <a:p>
            <a:pPr algn="ctr"/>
            <a:r>
              <a:rPr lang="es-CO" sz="1500"/>
              <a:t>USAID</a:t>
            </a:r>
          </a:p>
          <a:p>
            <a:pPr algn="ctr"/>
            <a:r>
              <a:rPr lang="es-CO" sz="1500"/>
              <a:t>DNP</a:t>
            </a:r>
          </a:p>
          <a:p>
            <a:pPr algn="ctr"/>
            <a:r>
              <a:rPr lang="es-CO" sz="1500"/>
              <a:t>ICONTEC</a:t>
            </a:r>
          </a:p>
          <a:p>
            <a:pPr algn="ctr"/>
            <a:r>
              <a:rPr lang="es-CO" sz="1500"/>
              <a:t>INVIMA</a:t>
            </a:r>
          </a:p>
        </p:txBody>
      </p:sp>
      <p:sp>
        <p:nvSpPr>
          <p:cNvPr id="75" name="Elipse 74">
            <a:extLst>
              <a:ext uri="{FF2B5EF4-FFF2-40B4-BE49-F238E27FC236}">
                <a16:creationId xmlns:a16="http://schemas.microsoft.com/office/drawing/2014/main" id="{9D32606F-23E7-416B-B439-E7F10BDCBE22}"/>
              </a:ext>
            </a:extLst>
          </p:cNvPr>
          <p:cNvSpPr/>
          <p:nvPr/>
        </p:nvSpPr>
        <p:spPr>
          <a:xfrm>
            <a:off x="6249453" y="4894663"/>
            <a:ext cx="1950762" cy="167059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500"/>
          </a:p>
          <a:p>
            <a:pPr algn="ctr"/>
            <a:r>
              <a:rPr lang="es-CO" sz="1500"/>
              <a:t>MINCIT</a:t>
            </a:r>
          </a:p>
          <a:p>
            <a:pPr algn="ctr"/>
            <a:r>
              <a:rPr lang="es-CO" sz="1500"/>
              <a:t>MADR</a:t>
            </a:r>
          </a:p>
          <a:p>
            <a:pPr algn="ctr"/>
            <a:r>
              <a:rPr lang="es-CO" sz="1500" err="1"/>
              <a:t>PROCOLOMBIAColombia</a:t>
            </a:r>
            <a:r>
              <a:rPr lang="es-CO" sz="1500"/>
              <a:t> Productiva</a:t>
            </a:r>
          </a:p>
          <a:p>
            <a:pPr algn="ctr"/>
            <a:r>
              <a:rPr lang="es-CO" sz="1500"/>
              <a:t>Cancillería</a:t>
            </a:r>
          </a:p>
          <a:p>
            <a:pPr algn="ctr"/>
            <a:endParaRPr lang="es-CO" sz="1500"/>
          </a:p>
        </p:txBody>
      </p:sp>
      <p:sp>
        <p:nvSpPr>
          <p:cNvPr id="77" name="Elipse 76">
            <a:extLst>
              <a:ext uri="{FF2B5EF4-FFF2-40B4-BE49-F238E27FC236}">
                <a16:creationId xmlns:a16="http://schemas.microsoft.com/office/drawing/2014/main" id="{921153BF-AA31-401D-88A7-760E5AE9E8EA}"/>
              </a:ext>
            </a:extLst>
          </p:cNvPr>
          <p:cNvSpPr/>
          <p:nvPr/>
        </p:nvSpPr>
        <p:spPr>
          <a:xfrm>
            <a:off x="8267759" y="4870121"/>
            <a:ext cx="1787650" cy="168459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a:t>MADR</a:t>
            </a:r>
          </a:p>
          <a:p>
            <a:pPr algn="ctr"/>
            <a:r>
              <a:rPr lang="es-CO" sz="1500"/>
              <a:t>ADR</a:t>
            </a:r>
          </a:p>
          <a:p>
            <a:pPr algn="ctr"/>
            <a:r>
              <a:rPr lang="es-CO" sz="1500"/>
              <a:t>MADS</a:t>
            </a:r>
          </a:p>
          <a:p>
            <a:pPr algn="ctr"/>
            <a:r>
              <a:rPr lang="es-CO" sz="1500"/>
              <a:t>UPRA</a:t>
            </a:r>
          </a:p>
          <a:p>
            <a:pPr algn="ctr"/>
            <a:r>
              <a:rPr lang="es-CO" sz="1500"/>
              <a:t>CNC</a:t>
            </a:r>
          </a:p>
          <a:p>
            <a:pPr algn="ctr"/>
            <a:r>
              <a:rPr lang="es-CO" sz="1500"/>
              <a:t>FINAGRO</a:t>
            </a:r>
          </a:p>
        </p:txBody>
      </p:sp>
      <p:sp>
        <p:nvSpPr>
          <p:cNvPr id="78" name="Elipse 77">
            <a:extLst>
              <a:ext uri="{FF2B5EF4-FFF2-40B4-BE49-F238E27FC236}">
                <a16:creationId xmlns:a16="http://schemas.microsoft.com/office/drawing/2014/main" id="{45699CD1-0AF0-4140-B133-6D126D912C51}"/>
              </a:ext>
            </a:extLst>
          </p:cNvPr>
          <p:cNvSpPr/>
          <p:nvPr/>
        </p:nvSpPr>
        <p:spPr>
          <a:xfrm>
            <a:off x="10155371" y="4829125"/>
            <a:ext cx="1787650" cy="168459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500"/>
              <a:t>MADR</a:t>
            </a:r>
          </a:p>
          <a:p>
            <a:pPr algn="ctr"/>
            <a:r>
              <a:rPr lang="es-CO" sz="1500"/>
              <a:t>MADS</a:t>
            </a:r>
          </a:p>
        </p:txBody>
      </p:sp>
      <p:grpSp>
        <p:nvGrpSpPr>
          <p:cNvPr id="6" name="Grupo 5">
            <a:extLst>
              <a:ext uri="{FF2B5EF4-FFF2-40B4-BE49-F238E27FC236}">
                <a16:creationId xmlns:a16="http://schemas.microsoft.com/office/drawing/2014/main" id="{E3138CB4-DFB4-55B3-CBC5-04379D0F305A}"/>
              </a:ext>
            </a:extLst>
          </p:cNvPr>
          <p:cNvGrpSpPr/>
          <p:nvPr/>
        </p:nvGrpSpPr>
        <p:grpSpPr>
          <a:xfrm>
            <a:off x="-1163899" y="-7361"/>
            <a:ext cx="8992835" cy="1086463"/>
            <a:chOff x="-1424398" y="0"/>
            <a:chExt cx="10964731" cy="1288348"/>
          </a:xfrm>
        </p:grpSpPr>
        <p:sp>
          <p:nvSpPr>
            <p:cNvPr id="43" name="Rectángulo 42">
              <a:extLst>
                <a:ext uri="{FF2B5EF4-FFF2-40B4-BE49-F238E27FC236}">
                  <a16:creationId xmlns:a16="http://schemas.microsoft.com/office/drawing/2014/main" id="{03F4DA76-E0D1-6A50-1561-BC3A6E4400EF}"/>
                </a:ext>
              </a:extLst>
            </p:cNvPr>
            <p:cNvSpPr/>
            <p:nvPr/>
          </p:nvSpPr>
          <p:spPr>
            <a:xfrm>
              <a:off x="0" y="0"/>
              <a:ext cx="9540333" cy="1288348"/>
            </a:xfrm>
            <a:prstGeom prst="rect">
              <a:avLst/>
            </a:prstGeom>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sp>
        <p:sp>
          <p:nvSpPr>
            <p:cNvPr id="44" name="CuadroTexto 43">
              <a:extLst>
                <a:ext uri="{FF2B5EF4-FFF2-40B4-BE49-F238E27FC236}">
                  <a16:creationId xmlns:a16="http://schemas.microsoft.com/office/drawing/2014/main" id="{5283B5DB-FC59-98C6-91EC-74DEB95128EB}"/>
                </a:ext>
              </a:extLst>
            </p:cNvPr>
            <p:cNvSpPr txBox="1"/>
            <p:nvPr/>
          </p:nvSpPr>
          <p:spPr>
            <a:xfrm>
              <a:off x="-1424398" y="0"/>
              <a:ext cx="9540333" cy="1288348"/>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a:t>Líderes y aliados de las mesas técnicas</a:t>
              </a:r>
            </a:p>
          </p:txBody>
        </p:sp>
      </p:grpSp>
      <p:pic>
        <p:nvPicPr>
          <p:cNvPr id="58" name="Imagen 1" descr="Imagen que contiene Logotipo&#10;&#10;Descripción generada automáticamente">
            <a:extLst>
              <a:ext uri="{FF2B5EF4-FFF2-40B4-BE49-F238E27FC236}">
                <a16:creationId xmlns:a16="http://schemas.microsoft.com/office/drawing/2014/main" id="{EA54249B-447D-13C2-1D87-F142C759F99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07257" y="61451"/>
            <a:ext cx="1690136" cy="1023066"/>
          </a:xfrm>
          <a:prstGeom prst="rect">
            <a:avLst/>
          </a:prstGeom>
        </p:spPr>
      </p:pic>
      <p:pic>
        <p:nvPicPr>
          <p:cNvPr id="60" name="object 5">
            <a:extLst>
              <a:ext uri="{FF2B5EF4-FFF2-40B4-BE49-F238E27FC236}">
                <a16:creationId xmlns:a16="http://schemas.microsoft.com/office/drawing/2014/main" id="{81569380-FE90-76A3-CBBE-B66C30D19F78}"/>
              </a:ext>
            </a:extLst>
          </p:cNvPr>
          <p:cNvPicPr/>
          <p:nvPr/>
        </p:nvPicPr>
        <p:blipFill>
          <a:blip r:embed="rId13" cstate="print"/>
          <a:stretch>
            <a:fillRect/>
          </a:stretch>
        </p:blipFill>
        <p:spPr>
          <a:xfrm>
            <a:off x="10149653" y="264285"/>
            <a:ext cx="1553886" cy="449072"/>
          </a:xfrm>
          <a:prstGeom prst="rect">
            <a:avLst/>
          </a:prstGeom>
        </p:spPr>
      </p:pic>
    </p:spTree>
    <p:extLst>
      <p:ext uri="{BB962C8B-B14F-4D97-AF65-F5344CB8AC3E}">
        <p14:creationId xmlns:p14="http://schemas.microsoft.com/office/powerpoint/2010/main" val="2737586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Oval 19">
            <a:extLst>
              <a:ext uri="{FF2B5EF4-FFF2-40B4-BE49-F238E27FC236}">
                <a16:creationId xmlns:a16="http://schemas.microsoft.com/office/drawing/2014/main" id="{DC35B9A6-A173-4381-93B6-4BC523870BA3}"/>
              </a:ext>
            </a:extLst>
          </p:cNvPr>
          <p:cNvSpPr>
            <a:spLocks noChangeArrowheads="1"/>
          </p:cNvSpPr>
          <p:nvPr/>
        </p:nvSpPr>
        <p:spPr bwMode="auto">
          <a:xfrm>
            <a:off x="10836396" y="3304332"/>
            <a:ext cx="261938" cy="260350"/>
          </a:xfrm>
          <a:prstGeom prst="ellipse">
            <a:avLst/>
          </a:prstGeom>
          <a:noFill/>
          <a:ln w="53975" cap="flat">
            <a:solidFill>
              <a:srgbClr val="00B05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58" name="Grupo 57">
            <a:extLst>
              <a:ext uri="{FF2B5EF4-FFF2-40B4-BE49-F238E27FC236}">
                <a16:creationId xmlns:a16="http://schemas.microsoft.com/office/drawing/2014/main" id="{BC0663E0-EB2D-6043-C77D-F5D3A00A6A83}"/>
              </a:ext>
            </a:extLst>
          </p:cNvPr>
          <p:cNvGrpSpPr/>
          <p:nvPr/>
        </p:nvGrpSpPr>
        <p:grpSpPr>
          <a:xfrm>
            <a:off x="877903" y="1409140"/>
            <a:ext cx="10664072" cy="2446762"/>
            <a:chOff x="358241" y="2887356"/>
            <a:chExt cx="11199538" cy="3027337"/>
          </a:xfrm>
        </p:grpSpPr>
        <p:grpSp>
          <p:nvGrpSpPr>
            <p:cNvPr id="45" name="Grupo 44">
              <a:extLst>
                <a:ext uri="{FF2B5EF4-FFF2-40B4-BE49-F238E27FC236}">
                  <a16:creationId xmlns:a16="http://schemas.microsoft.com/office/drawing/2014/main" id="{BBEB551E-FBF5-7AED-49F5-D9A9BAF46B81}"/>
                </a:ext>
              </a:extLst>
            </p:cNvPr>
            <p:cNvGrpSpPr/>
            <p:nvPr/>
          </p:nvGrpSpPr>
          <p:grpSpPr>
            <a:xfrm>
              <a:off x="358241" y="2887356"/>
              <a:ext cx="11199538" cy="3027337"/>
              <a:chOff x="507299" y="1106682"/>
              <a:chExt cx="11199538" cy="3027337"/>
            </a:xfrm>
          </p:grpSpPr>
          <p:grpSp>
            <p:nvGrpSpPr>
              <p:cNvPr id="57" name="Grupo 56">
                <a:extLst>
                  <a:ext uri="{FF2B5EF4-FFF2-40B4-BE49-F238E27FC236}">
                    <a16:creationId xmlns:a16="http://schemas.microsoft.com/office/drawing/2014/main" id="{A984E802-8643-4C48-B2D6-163D15A1EB00}"/>
                  </a:ext>
                </a:extLst>
              </p:cNvPr>
              <p:cNvGrpSpPr/>
              <p:nvPr/>
            </p:nvGrpSpPr>
            <p:grpSpPr>
              <a:xfrm>
                <a:off x="507299" y="1106682"/>
                <a:ext cx="11199538" cy="3027337"/>
                <a:chOff x="-22224" y="1595139"/>
                <a:chExt cx="11199538" cy="3027337"/>
              </a:xfrm>
            </p:grpSpPr>
            <p:grpSp>
              <p:nvGrpSpPr>
                <p:cNvPr id="7" name="Grupo 6">
                  <a:extLst>
                    <a:ext uri="{FF2B5EF4-FFF2-40B4-BE49-F238E27FC236}">
                      <a16:creationId xmlns:a16="http://schemas.microsoft.com/office/drawing/2014/main" id="{13DBE00C-A0C5-44B7-8F4A-F36114EB6FB9}"/>
                    </a:ext>
                  </a:extLst>
                </p:cNvPr>
                <p:cNvGrpSpPr/>
                <p:nvPr/>
              </p:nvGrpSpPr>
              <p:grpSpPr>
                <a:xfrm>
                  <a:off x="41932" y="1595139"/>
                  <a:ext cx="9145587" cy="2608262"/>
                  <a:chOff x="1524001" y="1954078"/>
                  <a:chExt cx="9145587" cy="2608262"/>
                </a:xfrm>
              </p:grpSpPr>
              <p:grpSp>
                <p:nvGrpSpPr>
                  <p:cNvPr id="2" name="Group 1">
                    <a:extLst>
                      <a:ext uri="{FF2B5EF4-FFF2-40B4-BE49-F238E27FC236}">
                        <a16:creationId xmlns:a16="http://schemas.microsoft.com/office/drawing/2014/main" id="{92005585-9407-4D5E-A439-B981BCC77948}"/>
                      </a:ext>
                    </a:extLst>
                  </p:cNvPr>
                  <p:cNvGrpSpPr>
                    <a:grpSpLocks/>
                  </p:cNvGrpSpPr>
                  <p:nvPr/>
                </p:nvGrpSpPr>
                <p:grpSpPr bwMode="auto">
                  <a:xfrm>
                    <a:off x="2084388" y="3727315"/>
                    <a:ext cx="263525" cy="260350"/>
                    <a:chOff x="2084388" y="4111625"/>
                    <a:chExt cx="263525" cy="260350"/>
                  </a:xfrm>
                </p:grpSpPr>
                <p:sp>
                  <p:nvSpPr>
                    <p:cNvPr id="3" name="Oval 11">
                      <a:extLst>
                        <a:ext uri="{FF2B5EF4-FFF2-40B4-BE49-F238E27FC236}">
                          <a16:creationId xmlns:a16="http://schemas.microsoft.com/office/drawing/2014/main" id="{AEC2B585-9331-4AF1-8C16-EBA4772671E8}"/>
                        </a:ext>
                      </a:extLst>
                    </p:cNvPr>
                    <p:cNvSpPr>
                      <a:spLocks noChangeArrowheads="1"/>
                    </p:cNvSpPr>
                    <p:nvPr/>
                  </p:nvSpPr>
                  <p:spPr bwMode="auto">
                    <a:xfrm>
                      <a:off x="2084388" y="4111625"/>
                      <a:ext cx="263525" cy="260350"/>
                    </a:xfrm>
                    <a:prstGeom prst="ellipse">
                      <a:avLst/>
                    </a:prstGeom>
                    <a:noFill/>
                    <a:ln w="53975" cap="flat">
                      <a:solidFill>
                        <a:srgbClr val="00B0F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Oval 12">
                      <a:extLst>
                        <a:ext uri="{FF2B5EF4-FFF2-40B4-BE49-F238E27FC236}">
                          <a16:creationId xmlns:a16="http://schemas.microsoft.com/office/drawing/2014/main" id="{CE4CC97E-A776-4A2B-B790-39765CA8150C}"/>
                        </a:ext>
                      </a:extLst>
                    </p:cNvPr>
                    <p:cNvSpPr>
                      <a:spLocks noChangeArrowheads="1"/>
                    </p:cNvSpPr>
                    <p:nvPr/>
                  </p:nvSpPr>
                  <p:spPr bwMode="auto">
                    <a:xfrm>
                      <a:off x="2149475" y="4176713"/>
                      <a:ext cx="128588" cy="130175"/>
                    </a:xfrm>
                    <a:prstGeom prst="ellipse">
                      <a:avLst/>
                    </a:prstGeom>
                    <a:solidFill>
                      <a:srgbClr val="0099FF"/>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3C5BD03F-5A33-46BD-A11A-A84769FD1EA9}"/>
                      </a:ext>
                    </a:extLst>
                  </p:cNvPr>
                  <p:cNvGrpSpPr>
                    <a:grpSpLocks/>
                  </p:cNvGrpSpPr>
                  <p:nvPr/>
                </p:nvGrpSpPr>
                <p:grpSpPr bwMode="auto">
                  <a:xfrm>
                    <a:off x="4021138" y="3727315"/>
                    <a:ext cx="263525" cy="260350"/>
                    <a:chOff x="4021138" y="4111625"/>
                    <a:chExt cx="263525" cy="260350"/>
                  </a:xfrm>
                </p:grpSpPr>
                <p:sp>
                  <p:nvSpPr>
                    <p:cNvPr id="24629" name="Oval 13">
                      <a:extLst>
                        <a:ext uri="{FF2B5EF4-FFF2-40B4-BE49-F238E27FC236}">
                          <a16:creationId xmlns:a16="http://schemas.microsoft.com/office/drawing/2014/main" id="{F52B27B9-215B-4FA6-B832-B2836F4F77E6}"/>
                        </a:ext>
                      </a:extLst>
                    </p:cNvPr>
                    <p:cNvSpPr>
                      <a:spLocks noChangeArrowheads="1"/>
                    </p:cNvSpPr>
                    <p:nvPr/>
                  </p:nvSpPr>
                  <p:spPr bwMode="auto">
                    <a:xfrm>
                      <a:off x="4021138" y="4111625"/>
                      <a:ext cx="263525" cy="260350"/>
                    </a:xfrm>
                    <a:prstGeom prst="ellipse">
                      <a:avLst/>
                    </a:prstGeom>
                    <a:noFill/>
                    <a:ln w="539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419" altLang="es-419" sz="1800" b="0" i="0" u="none" strike="noStrike" kern="1200" cap="none" spc="0" normalizeH="0" baseline="0" noProof="0">
                        <a:ln>
                          <a:noFill/>
                        </a:ln>
                        <a:solidFill>
                          <a:srgbClr val="000000"/>
                        </a:solidFill>
                        <a:effectLst/>
                        <a:uLnTx/>
                        <a:uFillTx/>
                        <a:latin typeface="Open Sans" panose="020B0606030504020204" pitchFamily="34" charset="0"/>
                        <a:ea typeface="+mn-ea"/>
                        <a:cs typeface="+mn-cs"/>
                      </a:endParaRPr>
                    </a:p>
                  </p:txBody>
                </p:sp>
                <p:sp>
                  <p:nvSpPr>
                    <p:cNvPr id="24630" name="Oval 14">
                      <a:extLst>
                        <a:ext uri="{FF2B5EF4-FFF2-40B4-BE49-F238E27FC236}">
                          <a16:creationId xmlns:a16="http://schemas.microsoft.com/office/drawing/2014/main" id="{6727832F-52E0-4160-ABD1-1D097CA424AA}"/>
                        </a:ext>
                      </a:extLst>
                    </p:cNvPr>
                    <p:cNvSpPr>
                      <a:spLocks noChangeArrowheads="1"/>
                    </p:cNvSpPr>
                    <p:nvPr/>
                  </p:nvSpPr>
                  <p:spPr bwMode="auto">
                    <a:xfrm>
                      <a:off x="4089400" y="4176713"/>
                      <a:ext cx="130175" cy="1301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419" altLang="es-419" sz="1800" b="0" i="0" u="none" strike="noStrike" kern="1200" cap="none" spc="0" normalizeH="0" baseline="0" noProof="0">
                        <a:ln>
                          <a:noFill/>
                        </a:ln>
                        <a:solidFill>
                          <a:srgbClr val="000000"/>
                        </a:solidFill>
                        <a:effectLst/>
                        <a:uLnTx/>
                        <a:uFillTx/>
                        <a:latin typeface="Open Sans" panose="020B0606030504020204" pitchFamily="34" charset="0"/>
                        <a:ea typeface="+mn-ea"/>
                        <a:cs typeface="+mn-cs"/>
                      </a:endParaRPr>
                    </a:p>
                  </p:txBody>
                </p:sp>
              </p:grpSp>
              <p:grpSp>
                <p:nvGrpSpPr>
                  <p:cNvPr id="8" name="Group 7">
                    <a:extLst>
                      <a:ext uri="{FF2B5EF4-FFF2-40B4-BE49-F238E27FC236}">
                        <a16:creationId xmlns:a16="http://schemas.microsoft.com/office/drawing/2014/main" id="{ACF59313-5163-4415-B9CC-F16C4F90BB03}"/>
                      </a:ext>
                    </a:extLst>
                  </p:cNvPr>
                  <p:cNvGrpSpPr>
                    <a:grpSpLocks/>
                  </p:cNvGrpSpPr>
                  <p:nvPr/>
                </p:nvGrpSpPr>
                <p:grpSpPr bwMode="auto">
                  <a:xfrm>
                    <a:off x="5962650" y="3727315"/>
                    <a:ext cx="258763" cy="260350"/>
                    <a:chOff x="5962650" y="4111625"/>
                    <a:chExt cx="258763" cy="260350"/>
                  </a:xfrm>
                </p:grpSpPr>
                <p:sp>
                  <p:nvSpPr>
                    <p:cNvPr id="9" name="Oval 15">
                      <a:extLst>
                        <a:ext uri="{FF2B5EF4-FFF2-40B4-BE49-F238E27FC236}">
                          <a16:creationId xmlns:a16="http://schemas.microsoft.com/office/drawing/2014/main" id="{AAC29903-530C-4A9A-97AF-F1AAC4E2C82A}"/>
                        </a:ext>
                      </a:extLst>
                    </p:cNvPr>
                    <p:cNvSpPr>
                      <a:spLocks noChangeArrowheads="1"/>
                    </p:cNvSpPr>
                    <p:nvPr/>
                  </p:nvSpPr>
                  <p:spPr bwMode="auto">
                    <a:xfrm>
                      <a:off x="5962650" y="4111625"/>
                      <a:ext cx="258763" cy="260350"/>
                    </a:xfrm>
                    <a:prstGeom prst="ellipse">
                      <a:avLst/>
                    </a:prstGeom>
                    <a:noFill/>
                    <a:ln w="53975" cap="flat">
                      <a:solidFill>
                        <a:srgbClr val="92D05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Oval 16">
                      <a:extLst>
                        <a:ext uri="{FF2B5EF4-FFF2-40B4-BE49-F238E27FC236}">
                          <a16:creationId xmlns:a16="http://schemas.microsoft.com/office/drawing/2014/main" id="{764ADC33-3D70-4390-88E9-6C70090555ED}"/>
                        </a:ext>
                      </a:extLst>
                    </p:cNvPr>
                    <p:cNvSpPr>
                      <a:spLocks noChangeArrowheads="1"/>
                    </p:cNvSpPr>
                    <p:nvPr/>
                  </p:nvSpPr>
                  <p:spPr bwMode="auto">
                    <a:xfrm>
                      <a:off x="6027738" y="4176713"/>
                      <a:ext cx="128587" cy="130175"/>
                    </a:xfrm>
                    <a:prstGeom prst="ellipse">
                      <a:avLst/>
                    </a:prstGeom>
                    <a:solidFill>
                      <a:srgbClr val="92D050"/>
                    </a:solidFill>
                    <a:ln>
                      <a:solidFill>
                        <a:srgbClr val="92D05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A529A410-7B98-4C26-900D-C1BC4C2E196E}"/>
                      </a:ext>
                    </a:extLst>
                  </p:cNvPr>
                  <p:cNvGrpSpPr>
                    <a:grpSpLocks/>
                  </p:cNvGrpSpPr>
                  <p:nvPr/>
                </p:nvGrpSpPr>
                <p:grpSpPr bwMode="auto">
                  <a:xfrm>
                    <a:off x="7899400" y="3727315"/>
                    <a:ext cx="261938" cy="260350"/>
                    <a:chOff x="7899400" y="4111625"/>
                    <a:chExt cx="261938" cy="260350"/>
                  </a:xfrm>
                </p:grpSpPr>
                <p:sp>
                  <p:nvSpPr>
                    <p:cNvPr id="12" name="Oval 17">
                      <a:extLst>
                        <a:ext uri="{FF2B5EF4-FFF2-40B4-BE49-F238E27FC236}">
                          <a16:creationId xmlns:a16="http://schemas.microsoft.com/office/drawing/2014/main" id="{5B37AD74-5EB0-4825-B89D-7CD77C07F313}"/>
                        </a:ext>
                      </a:extLst>
                    </p:cNvPr>
                    <p:cNvSpPr>
                      <a:spLocks noChangeArrowheads="1"/>
                    </p:cNvSpPr>
                    <p:nvPr/>
                  </p:nvSpPr>
                  <p:spPr bwMode="auto">
                    <a:xfrm>
                      <a:off x="7899400" y="4111625"/>
                      <a:ext cx="261938" cy="260350"/>
                    </a:xfrm>
                    <a:prstGeom prst="ellipse">
                      <a:avLst/>
                    </a:prstGeom>
                    <a:noFill/>
                    <a:ln w="53975" cap="flat">
                      <a:solidFill>
                        <a:srgbClr val="FF00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Oval 18">
                      <a:extLst>
                        <a:ext uri="{FF2B5EF4-FFF2-40B4-BE49-F238E27FC236}">
                          <a16:creationId xmlns:a16="http://schemas.microsoft.com/office/drawing/2014/main" id="{09613F3E-9485-462F-B186-CB9FA40675FE}"/>
                        </a:ext>
                      </a:extLst>
                    </p:cNvPr>
                    <p:cNvSpPr>
                      <a:spLocks noChangeArrowheads="1"/>
                    </p:cNvSpPr>
                    <p:nvPr/>
                  </p:nvSpPr>
                  <p:spPr bwMode="auto">
                    <a:xfrm>
                      <a:off x="7964488" y="4176713"/>
                      <a:ext cx="128587" cy="130175"/>
                    </a:xfrm>
                    <a:prstGeom prst="ellipse">
                      <a:avLst/>
                    </a:prstGeom>
                    <a:solidFill>
                      <a:srgbClr val="FF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F6491362-5F0C-413E-B619-7E5150CCCCEB}"/>
                      </a:ext>
                    </a:extLst>
                  </p:cNvPr>
                  <p:cNvGrpSpPr>
                    <a:grpSpLocks/>
                  </p:cNvGrpSpPr>
                  <p:nvPr/>
                </p:nvGrpSpPr>
                <p:grpSpPr bwMode="auto">
                  <a:xfrm>
                    <a:off x="9836150" y="3727315"/>
                    <a:ext cx="261938" cy="260350"/>
                    <a:chOff x="9836150" y="4111625"/>
                    <a:chExt cx="261938" cy="260350"/>
                  </a:xfrm>
                </p:grpSpPr>
                <p:sp>
                  <p:nvSpPr>
                    <p:cNvPr id="15" name="Oval 19">
                      <a:extLst>
                        <a:ext uri="{FF2B5EF4-FFF2-40B4-BE49-F238E27FC236}">
                          <a16:creationId xmlns:a16="http://schemas.microsoft.com/office/drawing/2014/main" id="{0956BB06-5359-41E7-8D0A-484C03479AC5}"/>
                        </a:ext>
                      </a:extLst>
                    </p:cNvPr>
                    <p:cNvSpPr>
                      <a:spLocks noChangeArrowheads="1"/>
                    </p:cNvSpPr>
                    <p:nvPr/>
                  </p:nvSpPr>
                  <p:spPr bwMode="auto">
                    <a:xfrm>
                      <a:off x="9836150" y="4111625"/>
                      <a:ext cx="261938" cy="260350"/>
                    </a:xfrm>
                    <a:prstGeom prst="ellipse">
                      <a:avLst/>
                    </a:prstGeom>
                    <a:noFill/>
                    <a:ln w="53975" cap="flat">
                      <a:solidFill>
                        <a:schemeClr val="accent5"/>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Oval 20">
                      <a:extLst>
                        <a:ext uri="{FF2B5EF4-FFF2-40B4-BE49-F238E27FC236}">
                          <a16:creationId xmlns:a16="http://schemas.microsoft.com/office/drawing/2014/main" id="{ED1DAC07-239C-488A-8B5E-13F04D0C63BC}"/>
                        </a:ext>
                      </a:extLst>
                    </p:cNvPr>
                    <p:cNvSpPr>
                      <a:spLocks noChangeArrowheads="1"/>
                    </p:cNvSpPr>
                    <p:nvPr/>
                  </p:nvSpPr>
                  <p:spPr bwMode="auto">
                    <a:xfrm>
                      <a:off x="9904413" y="4176713"/>
                      <a:ext cx="130175" cy="130175"/>
                    </a:xfrm>
                    <a:prstGeom prst="ellipse">
                      <a:avLst/>
                    </a:prstGeom>
                    <a:solidFill>
                      <a:schemeClr val="accent5"/>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F83A8533-1B54-4195-B065-42413365EBF5}"/>
                      </a:ext>
                    </a:extLst>
                  </p:cNvPr>
                  <p:cNvGrpSpPr>
                    <a:grpSpLocks/>
                  </p:cNvGrpSpPr>
                  <p:nvPr/>
                </p:nvGrpSpPr>
                <p:grpSpPr bwMode="auto">
                  <a:xfrm>
                    <a:off x="1524001" y="1983446"/>
                    <a:ext cx="1403350" cy="1614487"/>
                    <a:chOff x="1514475" y="2338388"/>
                    <a:chExt cx="1403350" cy="1614488"/>
                  </a:xfrm>
                </p:grpSpPr>
                <p:sp>
                  <p:nvSpPr>
                    <p:cNvPr id="18" name="Freeform 6">
                      <a:extLst>
                        <a:ext uri="{FF2B5EF4-FFF2-40B4-BE49-F238E27FC236}">
                          <a16:creationId xmlns:a16="http://schemas.microsoft.com/office/drawing/2014/main" id="{64EBB3F9-C2E6-4231-B796-B7309DC235C8}"/>
                        </a:ext>
                      </a:extLst>
                    </p:cNvPr>
                    <p:cNvSpPr>
                      <a:spLocks/>
                    </p:cNvSpPr>
                    <p:nvPr/>
                  </p:nvSpPr>
                  <p:spPr bwMode="auto">
                    <a:xfrm>
                      <a:off x="1514475" y="2338388"/>
                      <a:ext cx="1403350" cy="1614488"/>
                    </a:xfrm>
                    <a:custGeom>
                      <a:avLst/>
                      <a:gdLst>
                        <a:gd name="T0" fmla="*/ 369 w 369"/>
                        <a:gd name="T1" fmla="*/ 184 h 424"/>
                        <a:gd name="T2" fmla="*/ 184 w 369"/>
                        <a:gd name="T3" fmla="*/ 0 h 424"/>
                        <a:gd name="T4" fmla="*/ 0 w 369"/>
                        <a:gd name="T5" fmla="*/ 184 h 424"/>
                        <a:gd name="T6" fmla="*/ 151 w 369"/>
                        <a:gd name="T7" fmla="*/ 366 h 424"/>
                        <a:gd name="T8" fmla="*/ 184 w 369"/>
                        <a:gd name="T9" fmla="*/ 424 h 424"/>
                        <a:gd name="T10" fmla="*/ 218 w 369"/>
                        <a:gd name="T11" fmla="*/ 366 h 424"/>
                        <a:gd name="T12" fmla="*/ 369 w 369"/>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69" h="424">
                          <a:moveTo>
                            <a:pt x="369" y="184"/>
                          </a:moveTo>
                          <a:cubicBezTo>
                            <a:pt x="369" y="82"/>
                            <a:pt x="286" y="0"/>
                            <a:pt x="184" y="0"/>
                          </a:cubicBezTo>
                          <a:cubicBezTo>
                            <a:pt x="82" y="0"/>
                            <a:pt x="0" y="82"/>
                            <a:pt x="0" y="184"/>
                          </a:cubicBezTo>
                          <a:cubicBezTo>
                            <a:pt x="0" y="275"/>
                            <a:pt x="65" y="350"/>
                            <a:pt x="151" y="366"/>
                          </a:cubicBezTo>
                          <a:cubicBezTo>
                            <a:pt x="184" y="424"/>
                            <a:pt x="184" y="424"/>
                            <a:pt x="184" y="424"/>
                          </a:cubicBezTo>
                          <a:cubicBezTo>
                            <a:pt x="218" y="366"/>
                            <a:pt x="218" y="366"/>
                            <a:pt x="218" y="366"/>
                          </a:cubicBezTo>
                          <a:cubicBezTo>
                            <a:pt x="304" y="350"/>
                            <a:pt x="369" y="275"/>
                            <a:pt x="369" y="184"/>
                          </a:cubicBezTo>
                          <a:close/>
                        </a:path>
                      </a:pathLst>
                    </a:custGeom>
                    <a:solidFill>
                      <a:srgbClr val="00B0F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Oval 21">
                      <a:extLst>
                        <a:ext uri="{FF2B5EF4-FFF2-40B4-BE49-F238E27FC236}">
                          <a16:creationId xmlns:a16="http://schemas.microsoft.com/office/drawing/2014/main" id="{96B3ED91-B5F3-495C-AFAA-D610B97CB32B}"/>
                        </a:ext>
                      </a:extLst>
                    </p:cNvPr>
                    <p:cNvSpPr>
                      <a:spLocks noChangeArrowheads="1"/>
                    </p:cNvSpPr>
                    <p:nvPr/>
                  </p:nvSpPr>
                  <p:spPr bwMode="auto">
                    <a:xfrm>
                      <a:off x="1709737" y="2521999"/>
                      <a:ext cx="989012" cy="987426"/>
                    </a:xfrm>
                    <a:prstGeom prst="ellipse">
                      <a:avLst/>
                    </a:prstGeom>
                    <a:solidFill>
                      <a:schemeClr val="bg2"/>
                    </a:solidFill>
                    <a:ln>
                      <a:noFill/>
                    </a:ln>
                    <a:effectLst>
                      <a:outerShdw blurRad="127000" dist="63500" dir="2700000" algn="tl" rotWithShape="0">
                        <a:prstClr val="black">
                          <a:alpha val="5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85044812-4B43-4828-B7EC-46FEE479FD4E}"/>
                      </a:ext>
                    </a:extLst>
                  </p:cNvPr>
                  <p:cNvGrpSpPr>
                    <a:grpSpLocks/>
                  </p:cNvGrpSpPr>
                  <p:nvPr/>
                </p:nvGrpSpPr>
                <p:grpSpPr bwMode="auto">
                  <a:xfrm>
                    <a:off x="3451225" y="1954078"/>
                    <a:ext cx="1403350" cy="1614487"/>
                    <a:chOff x="3451225" y="2338388"/>
                    <a:chExt cx="1403350" cy="1614488"/>
                  </a:xfrm>
                </p:grpSpPr>
                <p:sp>
                  <p:nvSpPr>
                    <p:cNvPr id="24619" name="Freeform 7">
                      <a:extLst>
                        <a:ext uri="{FF2B5EF4-FFF2-40B4-BE49-F238E27FC236}">
                          <a16:creationId xmlns:a16="http://schemas.microsoft.com/office/drawing/2014/main" id="{74B2BCE5-8B73-42B9-B62C-CFEB49D449CE}"/>
                        </a:ext>
                      </a:extLst>
                    </p:cNvPr>
                    <p:cNvSpPr>
                      <a:spLocks/>
                    </p:cNvSpPr>
                    <p:nvPr/>
                  </p:nvSpPr>
                  <p:spPr bwMode="auto">
                    <a:xfrm>
                      <a:off x="3451225" y="2338388"/>
                      <a:ext cx="1403350" cy="1614488"/>
                    </a:xfrm>
                    <a:custGeom>
                      <a:avLst/>
                      <a:gdLst>
                        <a:gd name="T0" fmla="*/ 2147483646 w 369"/>
                        <a:gd name="T1" fmla="*/ 2147483646 h 424"/>
                        <a:gd name="T2" fmla="*/ 2147483646 w 369"/>
                        <a:gd name="T3" fmla="*/ 0 h 424"/>
                        <a:gd name="T4" fmla="*/ 0 w 369"/>
                        <a:gd name="T5" fmla="*/ 2147483646 h 424"/>
                        <a:gd name="T6" fmla="*/ 2147483646 w 369"/>
                        <a:gd name="T7" fmla="*/ 2147483646 h 424"/>
                        <a:gd name="T8" fmla="*/ 2147483646 w 369"/>
                        <a:gd name="T9" fmla="*/ 2147483646 h 424"/>
                        <a:gd name="T10" fmla="*/ 2147483646 w 369"/>
                        <a:gd name="T11" fmla="*/ 2147483646 h 424"/>
                        <a:gd name="T12" fmla="*/ 2147483646 w 369"/>
                        <a:gd name="T13" fmla="*/ 2147483646 h 4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9" h="424">
                          <a:moveTo>
                            <a:pt x="369" y="184"/>
                          </a:moveTo>
                          <a:cubicBezTo>
                            <a:pt x="369" y="82"/>
                            <a:pt x="287" y="0"/>
                            <a:pt x="185" y="0"/>
                          </a:cubicBezTo>
                          <a:cubicBezTo>
                            <a:pt x="83" y="0"/>
                            <a:pt x="0" y="82"/>
                            <a:pt x="0" y="184"/>
                          </a:cubicBezTo>
                          <a:cubicBezTo>
                            <a:pt x="0" y="275"/>
                            <a:pt x="65" y="350"/>
                            <a:pt x="151" y="366"/>
                          </a:cubicBezTo>
                          <a:cubicBezTo>
                            <a:pt x="185" y="424"/>
                            <a:pt x="185" y="424"/>
                            <a:pt x="185" y="424"/>
                          </a:cubicBezTo>
                          <a:cubicBezTo>
                            <a:pt x="218" y="366"/>
                            <a:pt x="218" y="366"/>
                            <a:pt x="218" y="366"/>
                          </a:cubicBezTo>
                          <a:cubicBezTo>
                            <a:pt x="304" y="350"/>
                            <a:pt x="369" y="275"/>
                            <a:pt x="369" y="184"/>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Oval 22">
                      <a:extLst>
                        <a:ext uri="{FF2B5EF4-FFF2-40B4-BE49-F238E27FC236}">
                          <a16:creationId xmlns:a16="http://schemas.microsoft.com/office/drawing/2014/main" id="{0605121B-4001-453F-97F3-572C09E2049F}"/>
                        </a:ext>
                      </a:extLst>
                    </p:cNvPr>
                    <p:cNvSpPr>
                      <a:spLocks noChangeArrowheads="1"/>
                    </p:cNvSpPr>
                    <p:nvPr/>
                  </p:nvSpPr>
                  <p:spPr bwMode="auto">
                    <a:xfrm>
                      <a:off x="3660775" y="2546350"/>
                      <a:ext cx="989013" cy="987426"/>
                    </a:xfrm>
                    <a:prstGeom prst="ellipse">
                      <a:avLst/>
                    </a:prstGeom>
                    <a:solidFill>
                      <a:schemeClr val="bg2"/>
                    </a:solidFill>
                    <a:ln>
                      <a:noFill/>
                    </a:ln>
                    <a:effectLst>
                      <a:outerShdw blurRad="127000" dist="63500" dir="2700000" algn="tl" rotWithShape="0">
                        <a:prstClr val="black">
                          <a:alpha val="5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id="{722C2805-69B0-4F67-9CF0-3D10FC9D8B76}"/>
                      </a:ext>
                    </a:extLst>
                  </p:cNvPr>
                  <p:cNvGrpSpPr>
                    <a:grpSpLocks/>
                  </p:cNvGrpSpPr>
                  <p:nvPr/>
                </p:nvGrpSpPr>
                <p:grpSpPr bwMode="auto">
                  <a:xfrm>
                    <a:off x="5387975" y="1954078"/>
                    <a:ext cx="1408113" cy="1614487"/>
                    <a:chOff x="5387975" y="2338388"/>
                    <a:chExt cx="1408113" cy="1614488"/>
                  </a:xfrm>
                </p:grpSpPr>
                <p:sp>
                  <p:nvSpPr>
                    <p:cNvPr id="24" name="Freeform 8">
                      <a:extLst>
                        <a:ext uri="{FF2B5EF4-FFF2-40B4-BE49-F238E27FC236}">
                          <a16:creationId xmlns:a16="http://schemas.microsoft.com/office/drawing/2014/main" id="{6C8BA019-AA84-45BD-AFFA-EBB0DDBC9306}"/>
                        </a:ext>
                      </a:extLst>
                    </p:cNvPr>
                    <p:cNvSpPr>
                      <a:spLocks/>
                    </p:cNvSpPr>
                    <p:nvPr/>
                  </p:nvSpPr>
                  <p:spPr bwMode="auto">
                    <a:xfrm>
                      <a:off x="5387975" y="2338388"/>
                      <a:ext cx="1408113" cy="1614488"/>
                    </a:xfrm>
                    <a:custGeom>
                      <a:avLst/>
                      <a:gdLst>
                        <a:gd name="T0" fmla="*/ 370 w 370"/>
                        <a:gd name="T1" fmla="*/ 184 h 424"/>
                        <a:gd name="T2" fmla="*/ 185 w 370"/>
                        <a:gd name="T3" fmla="*/ 0 h 424"/>
                        <a:gd name="T4" fmla="*/ 0 w 370"/>
                        <a:gd name="T5" fmla="*/ 184 h 424"/>
                        <a:gd name="T6" fmla="*/ 152 w 370"/>
                        <a:gd name="T7" fmla="*/ 366 h 424"/>
                        <a:gd name="T8" fmla="*/ 185 w 370"/>
                        <a:gd name="T9" fmla="*/ 424 h 424"/>
                        <a:gd name="T10" fmla="*/ 218 w 370"/>
                        <a:gd name="T11" fmla="*/ 366 h 424"/>
                        <a:gd name="T12" fmla="*/ 370 w 370"/>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70" h="424">
                          <a:moveTo>
                            <a:pt x="370" y="184"/>
                          </a:moveTo>
                          <a:cubicBezTo>
                            <a:pt x="370" y="82"/>
                            <a:pt x="287" y="0"/>
                            <a:pt x="185" y="0"/>
                          </a:cubicBezTo>
                          <a:cubicBezTo>
                            <a:pt x="83" y="0"/>
                            <a:pt x="0" y="82"/>
                            <a:pt x="0" y="184"/>
                          </a:cubicBezTo>
                          <a:cubicBezTo>
                            <a:pt x="0" y="275"/>
                            <a:pt x="66" y="350"/>
                            <a:pt x="152" y="366"/>
                          </a:cubicBezTo>
                          <a:cubicBezTo>
                            <a:pt x="185" y="424"/>
                            <a:pt x="185" y="424"/>
                            <a:pt x="185" y="424"/>
                          </a:cubicBezTo>
                          <a:cubicBezTo>
                            <a:pt x="218" y="366"/>
                            <a:pt x="218" y="366"/>
                            <a:pt x="218" y="366"/>
                          </a:cubicBezTo>
                          <a:cubicBezTo>
                            <a:pt x="304" y="350"/>
                            <a:pt x="370" y="275"/>
                            <a:pt x="370" y="184"/>
                          </a:cubicBezTo>
                          <a:close/>
                        </a:path>
                      </a:pathLst>
                    </a:custGeom>
                    <a:solidFill>
                      <a:srgbClr val="92D05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Oval 23">
                      <a:extLst>
                        <a:ext uri="{FF2B5EF4-FFF2-40B4-BE49-F238E27FC236}">
                          <a16:creationId xmlns:a16="http://schemas.microsoft.com/office/drawing/2014/main" id="{8AEFB1BB-C076-45CA-8C91-83789AA3C8E1}"/>
                        </a:ext>
                      </a:extLst>
                    </p:cNvPr>
                    <p:cNvSpPr>
                      <a:spLocks noChangeArrowheads="1"/>
                    </p:cNvSpPr>
                    <p:nvPr/>
                  </p:nvSpPr>
                  <p:spPr bwMode="auto">
                    <a:xfrm>
                      <a:off x="5597525" y="2546350"/>
                      <a:ext cx="989013" cy="987426"/>
                    </a:xfrm>
                    <a:prstGeom prst="ellipse">
                      <a:avLst/>
                    </a:prstGeom>
                    <a:solidFill>
                      <a:schemeClr val="bg2"/>
                    </a:solidFill>
                    <a:ln>
                      <a:noFill/>
                    </a:ln>
                    <a:effectLst>
                      <a:outerShdw blurRad="127000" dist="63500" dir="2700000" algn="tl" rotWithShape="0">
                        <a:prstClr val="black">
                          <a:alpha val="5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84241C90-42E5-4323-882D-E447F7190B67}"/>
                      </a:ext>
                    </a:extLst>
                  </p:cNvPr>
                  <p:cNvGrpSpPr>
                    <a:grpSpLocks/>
                  </p:cNvGrpSpPr>
                  <p:nvPr/>
                </p:nvGrpSpPr>
                <p:grpSpPr bwMode="auto">
                  <a:xfrm>
                    <a:off x="7327900" y="1954078"/>
                    <a:ext cx="1404938" cy="1614487"/>
                    <a:chOff x="7327900" y="2338388"/>
                    <a:chExt cx="1404938" cy="1614488"/>
                  </a:xfrm>
                </p:grpSpPr>
                <p:sp>
                  <p:nvSpPr>
                    <p:cNvPr id="27" name="Freeform 9">
                      <a:extLst>
                        <a:ext uri="{FF2B5EF4-FFF2-40B4-BE49-F238E27FC236}">
                          <a16:creationId xmlns:a16="http://schemas.microsoft.com/office/drawing/2014/main" id="{B4220DFE-BD64-4EAA-A632-D9A7E6DB9F3A}"/>
                        </a:ext>
                      </a:extLst>
                    </p:cNvPr>
                    <p:cNvSpPr>
                      <a:spLocks/>
                    </p:cNvSpPr>
                    <p:nvPr/>
                  </p:nvSpPr>
                  <p:spPr bwMode="auto">
                    <a:xfrm>
                      <a:off x="7327900" y="2338388"/>
                      <a:ext cx="1404938" cy="1614488"/>
                    </a:xfrm>
                    <a:custGeom>
                      <a:avLst/>
                      <a:gdLst>
                        <a:gd name="T0" fmla="*/ 369 w 369"/>
                        <a:gd name="T1" fmla="*/ 184 h 424"/>
                        <a:gd name="T2" fmla="*/ 184 w 369"/>
                        <a:gd name="T3" fmla="*/ 0 h 424"/>
                        <a:gd name="T4" fmla="*/ 0 w 369"/>
                        <a:gd name="T5" fmla="*/ 184 h 424"/>
                        <a:gd name="T6" fmla="*/ 151 w 369"/>
                        <a:gd name="T7" fmla="*/ 366 h 424"/>
                        <a:gd name="T8" fmla="*/ 184 w 369"/>
                        <a:gd name="T9" fmla="*/ 424 h 424"/>
                        <a:gd name="T10" fmla="*/ 218 w 369"/>
                        <a:gd name="T11" fmla="*/ 366 h 424"/>
                        <a:gd name="T12" fmla="*/ 369 w 369"/>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69" h="424">
                          <a:moveTo>
                            <a:pt x="369" y="184"/>
                          </a:moveTo>
                          <a:cubicBezTo>
                            <a:pt x="369" y="82"/>
                            <a:pt x="286" y="0"/>
                            <a:pt x="184" y="0"/>
                          </a:cubicBezTo>
                          <a:cubicBezTo>
                            <a:pt x="82" y="0"/>
                            <a:pt x="0" y="82"/>
                            <a:pt x="0" y="184"/>
                          </a:cubicBezTo>
                          <a:cubicBezTo>
                            <a:pt x="0" y="275"/>
                            <a:pt x="65" y="350"/>
                            <a:pt x="151" y="366"/>
                          </a:cubicBezTo>
                          <a:cubicBezTo>
                            <a:pt x="184" y="424"/>
                            <a:pt x="184" y="424"/>
                            <a:pt x="184" y="424"/>
                          </a:cubicBezTo>
                          <a:cubicBezTo>
                            <a:pt x="218" y="366"/>
                            <a:pt x="218" y="366"/>
                            <a:pt x="218" y="366"/>
                          </a:cubicBezTo>
                          <a:cubicBezTo>
                            <a:pt x="304" y="350"/>
                            <a:pt x="369" y="275"/>
                            <a:pt x="369" y="184"/>
                          </a:cubicBezTo>
                          <a:close/>
                        </a:path>
                      </a:pathLst>
                    </a:custGeom>
                    <a:solidFill>
                      <a:srgbClr val="FF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 name="Oval 24">
                      <a:extLst>
                        <a:ext uri="{FF2B5EF4-FFF2-40B4-BE49-F238E27FC236}">
                          <a16:creationId xmlns:a16="http://schemas.microsoft.com/office/drawing/2014/main" id="{1400DA91-9499-4DB5-AC8C-95D5CC558661}"/>
                        </a:ext>
                      </a:extLst>
                    </p:cNvPr>
                    <p:cNvSpPr>
                      <a:spLocks noChangeArrowheads="1"/>
                    </p:cNvSpPr>
                    <p:nvPr/>
                  </p:nvSpPr>
                  <p:spPr bwMode="auto">
                    <a:xfrm>
                      <a:off x="7534275" y="2546350"/>
                      <a:ext cx="989013" cy="987426"/>
                    </a:xfrm>
                    <a:prstGeom prst="ellipse">
                      <a:avLst/>
                    </a:prstGeom>
                    <a:solidFill>
                      <a:schemeClr val="bg2"/>
                    </a:solidFill>
                    <a:ln>
                      <a:noFill/>
                    </a:ln>
                    <a:effectLst>
                      <a:outerShdw blurRad="127000" dist="63500" dir="2700000" algn="tl" rotWithShape="0">
                        <a:prstClr val="black">
                          <a:alpha val="5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CEF1C27C-37CF-4D9F-8D80-F0AF93E1D7A5}"/>
                      </a:ext>
                    </a:extLst>
                  </p:cNvPr>
                  <p:cNvGrpSpPr>
                    <a:grpSpLocks/>
                  </p:cNvGrpSpPr>
                  <p:nvPr/>
                </p:nvGrpSpPr>
                <p:grpSpPr bwMode="auto">
                  <a:xfrm>
                    <a:off x="9264650" y="1954078"/>
                    <a:ext cx="1404938" cy="1614487"/>
                    <a:chOff x="9264650" y="2338388"/>
                    <a:chExt cx="1404938" cy="1614488"/>
                  </a:xfrm>
                </p:grpSpPr>
                <p:sp>
                  <p:nvSpPr>
                    <p:cNvPr id="30" name="Freeform 10">
                      <a:extLst>
                        <a:ext uri="{FF2B5EF4-FFF2-40B4-BE49-F238E27FC236}">
                          <a16:creationId xmlns:a16="http://schemas.microsoft.com/office/drawing/2014/main" id="{7929D9DF-08A4-4FF0-B700-B4BB48BCD8C3}"/>
                        </a:ext>
                      </a:extLst>
                    </p:cNvPr>
                    <p:cNvSpPr>
                      <a:spLocks/>
                    </p:cNvSpPr>
                    <p:nvPr/>
                  </p:nvSpPr>
                  <p:spPr bwMode="auto">
                    <a:xfrm>
                      <a:off x="9264650" y="2338388"/>
                      <a:ext cx="1404938" cy="1614488"/>
                    </a:xfrm>
                    <a:custGeom>
                      <a:avLst/>
                      <a:gdLst>
                        <a:gd name="T0" fmla="*/ 369 w 369"/>
                        <a:gd name="T1" fmla="*/ 184 h 424"/>
                        <a:gd name="T2" fmla="*/ 185 w 369"/>
                        <a:gd name="T3" fmla="*/ 0 h 424"/>
                        <a:gd name="T4" fmla="*/ 0 w 369"/>
                        <a:gd name="T5" fmla="*/ 184 h 424"/>
                        <a:gd name="T6" fmla="*/ 151 w 369"/>
                        <a:gd name="T7" fmla="*/ 366 h 424"/>
                        <a:gd name="T8" fmla="*/ 185 w 369"/>
                        <a:gd name="T9" fmla="*/ 424 h 424"/>
                        <a:gd name="T10" fmla="*/ 218 w 369"/>
                        <a:gd name="T11" fmla="*/ 366 h 424"/>
                        <a:gd name="T12" fmla="*/ 369 w 369"/>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69" h="424">
                          <a:moveTo>
                            <a:pt x="369" y="184"/>
                          </a:moveTo>
                          <a:cubicBezTo>
                            <a:pt x="369" y="82"/>
                            <a:pt x="287" y="0"/>
                            <a:pt x="185" y="0"/>
                          </a:cubicBezTo>
                          <a:cubicBezTo>
                            <a:pt x="83" y="0"/>
                            <a:pt x="0" y="82"/>
                            <a:pt x="0" y="184"/>
                          </a:cubicBezTo>
                          <a:cubicBezTo>
                            <a:pt x="0" y="275"/>
                            <a:pt x="65" y="350"/>
                            <a:pt x="151" y="366"/>
                          </a:cubicBezTo>
                          <a:cubicBezTo>
                            <a:pt x="185" y="424"/>
                            <a:pt x="185" y="424"/>
                            <a:pt x="185" y="424"/>
                          </a:cubicBezTo>
                          <a:cubicBezTo>
                            <a:pt x="218" y="366"/>
                            <a:pt x="218" y="366"/>
                            <a:pt x="218" y="366"/>
                          </a:cubicBezTo>
                          <a:cubicBezTo>
                            <a:pt x="304" y="350"/>
                            <a:pt x="369" y="275"/>
                            <a:pt x="369" y="184"/>
                          </a:cubicBezTo>
                          <a:close/>
                        </a:path>
                      </a:pathLst>
                    </a:custGeom>
                    <a:solidFill>
                      <a:schemeClr val="accent5"/>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1" name="Oval 25">
                      <a:extLst>
                        <a:ext uri="{FF2B5EF4-FFF2-40B4-BE49-F238E27FC236}">
                          <a16:creationId xmlns:a16="http://schemas.microsoft.com/office/drawing/2014/main" id="{B1C96E62-FA80-4493-9C67-1A19D5CD2B7C}"/>
                        </a:ext>
                      </a:extLst>
                    </p:cNvPr>
                    <p:cNvSpPr>
                      <a:spLocks noChangeArrowheads="1"/>
                    </p:cNvSpPr>
                    <p:nvPr/>
                  </p:nvSpPr>
                  <p:spPr bwMode="auto">
                    <a:xfrm>
                      <a:off x="9474200" y="2546350"/>
                      <a:ext cx="989013" cy="987426"/>
                    </a:xfrm>
                    <a:prstGeom prst="ellipse">
                      <a:avLst/>
                    </a:prstGeom>
                    <a:solidFill>
                      <a:schemeClr val="bg2"/>
                    </a:solidFill>
                    <a:ln>
                      <a:noFill/>
                    </a:ln>
                    <a:effectLst>
                      <a:outerShdw blurRad="127000" dist="63500" dir="2700000" algn="tl" rotWithShape="0">
                        <a:prstClr val="black">
                          <a:alpha val="5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32" name="Freeform 26">
                    <a:extLst>
                      <a:ext uri="{FF2B5EF4-FFF2-40B4-BE49-F238E27FC236}">
                        <a16:creationId xmlns:a16="http://schemas.microsoft.com/office/drawing/2014/main" id="{8B9AEB75-E93C-476C-A322-9767C05F7E07}"/>
                      </a:ext>
                    </a:extLst>
                  </p:cNvPr>
                  <p:cNvSpPr>
                    <a:spLocks noEditPoints="1"/>
                  </p:cNvSpPr>
                  <p:nvPr/>
                </p:nvSpPr>
                <p:spPr bwMode="auto">
                  <a:xfrm>
                    <a:off x="2187575" y="4070215"/>
                    <a:ext cx="52388"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4" y="128"/>
                          <a:pt x="2" y="127"/>
                        </a:cubicBezTo>
                        <a:cubicBezTo>
                          <a:pt x="1" y="125"/>
                          <a:pt x="0" y="123"/>
                          <a:pt x="0" y="122"/>
                        </a:cubicBezTo>
                        <a:cubicBezTo>
                          <a:pt x="0" y="120"/>
                          <a:pt x="1" y="118"/>
                          <a:pt x="2" y="117"/>
                        </a:cubicBezTo>
                        <a:cubicBezTo>
                          <a:pt x="5" y="114"/>
                          <a:pt x="10" y="114"/>
                          <a:pt x="12" y="117"/>
                        </a:cubicBezTo>
                        <a:cubicBezTo>
                          <a:pt x="14" y="118"/>
                          <a:pt x="14" y="120"/>
                          <a:pt x="14" y="122"/>
                        </a:cubicBezTo>
                        <a:cubicBezTo>
                          <a:pt x="14" y="123"/>
                          <a:pt x="14" y="125"/>
                          <a:pt x="12" y="127"/>
                        </a:cubicBezTo>
                        <a:cubicBezTo>
                          <a:pt x="11"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4" y="11"/>
                          <a:pt x="14" y="10"/>
                          <a:pt x="14" y="8"/>
                        </a:cubicBezTo>
                        <a:cubicBezTo>
                          <a:pt x="14" y="6"/>
                          <a:pt x="14" y="4"/>
                          <a:pt x="12" y="3"/>
                        </a:cubicBezTo>
                        <a:cubicBezTo>
                          <a:pt x="10" y="0"/>
                          <a:pt x="5" y="0"/>
                          <a:pt x="2" y="3"/>
                        </a:cubicBezTo>
                        <a:cubicBezTo>
                          <a:pt x="1" y="4"/>
                          <a:pt x="0" y="6"/>
                          <a:pt x="0" y="8"/>
                        </a:cubicBezTo>
                        <a:cubicBezTo>
                          <a:pt x="0" y="10"/>
                          <a:pt x="1" y="11"/>
                          <a:pt x="2" y="13"/>
                        </a:cubicBezTo>
                        <a:cubicBezTo>
                          <a:pt x="4" y="14"/>
                          <a:pt x="5" y="15"/>
                          <a:pt x="7" y="15"/>
                        </a:cubicBezTo>
                        <a:cubicBezTo>
                          <a:pt x="9" y="15"/>
                          <a:pt x="11" y="14"/>
                          <a:pt x="12" y="13"/>
                        </a:cubicBezTo>
                        <a:close/>
                      </a:path>
                    </a:pathLst>
                  </a:custGeom>
                  <a:solidFill>
                    <a:srgbClr val="00B0F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 name="Freeform 27">
                    <a:extLst>
                      <a:ext uri="{FF2B5EF4-FFF2-40B4-BE49-F238E27FC236}">
                        <a16:creationId xmlns:a16="http://schemas.microsoft.com/office/drawing/2014/main" id="{2E3B9B26-0BBE-47E7-B3B3-943EB3BB59A9}"/>
                      </a:ext>
                    </a:extLst>
                  </p:cNvPr>
                  <p:cNvSpPr>
                    <a:spLocks noEditPoints="1"/>
                  </p:cNvSpPr>
                  <p:nvPr/>
                </p:nvSpPr>
                <p:spPr bwMode="auto">
                  <a:xfrm>
                    <a:off x="4127500" y="4070215"/>
                    <a:ext cx="53975" cy="492125"/>
                  </a:xfrm>
                  <a:custGeom>
                    <a:avLst/>
                    <a:gdLst>
                      <a:gd name="T0" fmla="*/ 104048379 w 14"/>
                      <a:gd name="T1" fmla="*/ 1877418726 h 129"/>
                      <a:gd name="T2" fmla="*/ 29728659 w 14"/>
                      <a:gd name="T3" fmla="*/ 1848310867 h 129"/>
                      <a:gd name="T4" fmla="*/ 0 w 14"/>
                      <a:gd name="T5" fmla="*/ 1775545036 h 129"/>
                      <a:gd name="T6" fmla="*/ 29728659 w 14"/>
                      <a:gd name="T7" fmla="*/ 1702775390 h 129"/>
                      <a:gd name="T8" fmla="*/ 178364243 w 14"/>
                      <a:gd name="T9" fmla="*/ 1702775390 h 129"/>
                      <a:gd name="T10" fmla="*/ 208092902 w 14"/>
                      <a:gd name="T11" fmla="*/ 1775545036 h 129"/>
                      <a:gd name="T12" fmla="*/ 178364243 w 14"/>
                      <a:gd name="T13" fmla="*/ 1848310867 h 129"/>
                      <a:gd name="T14" fmla="*/ 104048379 w 14"/>
                      <a:gd name="T15" fmla="*/ 1877418726 h 129"/>
                      <a:gd name="T16" fmla="*/ 104048379 w 14"/>
                      <a:gd name="T17" fmla="*/ 1455362407 h 129"/>
                      <a:gd name="T18" fmla="*/ 104048379 w 14"/>
                      <a:gd name="T19" fmla="*/ 1455362407 h 129"/>
                      <a:gd name="T20" fmla="*/ 208092902 w 14"/>
                      <a:gd name="T21" fmla="*/ 1353488717 h 129"/>
                      <a:gd name="T22" fmla="*/ 208092902 w 14"/>
                      <a:gd name="T23" fmla="*/ 1353488717 h 129"/>
                      <a:gd name="T24" fmla="*/ 104048379 w 14"/>
                      <a:gd name="T25" fmla="*/ 1251611212 h 129"/>
                      <a:gd name="T26" fmla="*/ 104048379 w 14"/>
                      <a:gd name="T27" fmla="*/ 1251611212 h 129"/>
                      <a:gd name="T28" fmla="*/ 0 w 14"/>
                      <a:gd name="T29" fmla="*/ 1353488717 h 129"/>
                      <a:gd name="T30" fmla="*/ 104048379 w 14"/>
                      <a:gd name="T31" fmla="*/ 1455362407 h 129"/>
                      <a:gd name="T32" fmla="*/ 104048379 w 14"/>
                      <a:gd name="T33" fmla="*/ 1047860017 h 129"/>
                      <a:gd name="T34" fmla="*/ 104048379 w 14"/>
                      <a:gd name="T35" fmla="*/ 1047860017 h 129"/>
                      <a:gd name="T36" fmla="*/ 208092902 w 14"/>
                      <a:gd name="T37" fmla="*/ 945986328 h 129"/>
                      <a:gd name="T38" fmla="*/ 208092902 w 14"/>
                      <a:gd name="T39" fmla="*/ 945986328 h 129"/>
                      <a:gd name="T40" fmla="*/ 104048379 w 14"/>
                      <a:gd name="T41" fmla="*/ 844112638 h 129"/>
                      <a:gd name="T42" fmla="*/ 104048379 w 14"/>
                      <a:gd name="T43" fmla="*/ 844112638 h 129"/>
                      <a:gd name="T44" fmla="*/ 0 w 14"/>
                      <a:gd name="T45" fmla="*/ 945986328 h 129"/>
                      <a:gd name="T46" fmla="*/ 104048379 w 14"/>
                      <a:gd name="T47" fmla="*/ 1047860017 h 129"/>
                      <a:gd name="T48" fmla="*/ 104048379 w 14"/>
                      <a:gd name="T49" fmla="*/ 625807514 h 129"/>
                      <a:gd name="T50" fmla="*/ 104048379 w 14"/>
                      <a:gd name="T51" fmla="*/ 625807514 h 129"/>
                      <a:gd name="T52" fmla="*/ 208092902 w 14"/>
                      <a:gd name="T53" fmla="*/ 523930009 h 129"/>
                      <a:gd name="T54" fmla="*/ 208092902 w 14"/>
                      <a:gd name="T55" fmla="*/ 523930009 h 129"/>
                      <a:gd name="T56" fmla="*/ 104048379 w 14"/>
                      <a:gd name="T57" fmla="*/ 422056319 h 129"/>
                      <a:gd name="T58" fmla="*/ 104048379 w 14"/>
                      <a:gd name="T59" fmla="*/ 422056319 h 129"/>
                      <a:gd name="T60" fmla="*/ 0 w 14"/>
                      <a:gd name="T61" fmla="*/ 523930009 h 129"/>
                      <a:gd name="T62" fmla="*/ 104048379 w 14"/>
                      <a:gd name="T63" fmla="*/ 625807514 h 129"/>
                      <a:gd name="T64" fmla="*/ 178364243 w 14"/>
                      <a:gd name="T65" fmla="*/ 189197266 h 129"/>
                      <a:gd name="T66" fmla="*/ 208092902 w 14"/>
                      <a:gd name="T67" fmla="*/ 116427619 h 129"/>
                      <a:gd name="T68" fmla="*/ 178364243 w 14"/>
                      <a:gd name="T69" fmla="*/ 43661788 h 129"/>
                      <a:gd name="T70" fmla="*/ 29728659 w 14"/>
                      <a:gd name="T71" fmla="*/ 43661788 h 129"/>
                      <a:gd name="T72" fmla="*/ 0 w 14"/>
                      <a:gd name="T73" fmla="*/ 116427619 h 129"/>
                      <a:gd name="T74" fmla="*/ 29728659 w 14"/>
                      <a:gd name="T75" fmla="*/ 189197266 h 129"/>
                      <a:gd name="T76" fmla="*/ 104048379 w 14"/>
                      <a:gd name="T77" fmla="*/ 218305124 h 129"/>
                      <a:gd name="T78" fmla="*/ 178364243 w 14"/>
                      <a:gd name="T79" fmla="*/ 189197266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 h="129">
                        <a:moveTo>
                          <a:pt x="7" y="129"/>
                        </a:moveTo>
                        <a:cubicBezTo>
                          <a:pt x="5" y="129"/>
                          <a:pt x="3" y="128"/>
                          <a:pt x="2" y="127"/>
                        </a:cubicBezTo>
                        <a:cubicBezTo>
                          <a:pt x="0" y="125"/>
                          <a:pt x="0" y="123"/>
                          <a:pt x="0" y="122"/>
                        </a:cubicBezTo>
                        <a:cubicBezTo>
                          <a:pt x="0" y="120"/>
                          <a:pt x="0" y="118"/>
                          <a:pt x="2" y="117"/>
                        </a:cubicBezTo>
                        <a:cubicBezTo>
                          <a:pt x="4" y="114"/>
                          <a:pt x="9" y="114"/>
                          <a:pt x="12" y="117"/>
                        </a:cubicBezTo>
                        <a:cubicBezTo>
                          <a:pt x="13" y="118"/>
                          <a:pt x="14" y="120"/>
                          <a:pt x="14" y="122"/>
                        </a:cubicBezTo>
                        <a:cubicBezTo>
                          <a:pt x="14" y="123"/>
                          <a:pt x="13" y="125"/>
                          <a:pt x="12" y="127"/>
                        </a:cubicBezTo>
                        <a:cubicBezTo>
                          <a:pt x="10"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4" y="0"/>
                          <a:pt x="2" y="3"/>
                        </a:cubicBezTo>
                        <a:cubicBezTo>
                          <a:pt x="0" y="4"/>
                          <a:pt x="0" y="6"/>
                          <a:pt x="0" y="8"/>
                        </a:cubicBezTo>
                        <a:cubicBezTo>
                          <a:pt x="0" y="10"/>
                          <a:pt x="0" y="11"/>
                          <a:pt x="2" y="13"/>
                        </a:cubicBezTo>
                        <a:cubicBezTo>
                          <a:pt x="3" y="14"/>
                          <a:pt x="5" y="15"/>
                          <a:pt x="7" y="15"/>
                        </a:cubicBezTo>
                        <a:cubicBezTo>
                          <a:pt x="9" y="15"/>
                          <a:pt x="10" y="14"/>
                          <a:pt x="12"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 name="Freeform 28">
                    <a:extLst>
                      <a:ext uri="{FF2B5EF4-FFF2-40B4-BE49-F238E27FC236}">
                        <a16:creationId xmlns:a16="http://schemas.microsoft.com/office/drawing/2014/main" id="{1BA4C3BE-14B0-4A1C-8E0A-527A0FEBA473}"/>
                      </a:ext>
                    </a:extLst>
                  </p:cNvPr>
                  <p:cNvSpPr>
                    <a:spLocks noEditPoints="1"/>
                  </p:cNvSpPr>
                  <p:nvPr/>
                </p:nvSpPr>
                <p:spPr bwMode="auto">
                  <a:xfrm>
                    <a:off x="6064250" y="4070215"/>
                    <a:ext cx="53975"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3" y="128"/>
                          <a:pt x="2" y="127"/>
                        </a:cubicBezTo>
                        <a:cubicBezTo>
                          <a:pt x="1" y="125"/>
                          <a:pt x="0" y="123"/>
                          <a:pt x="0" y="122"/>
                        </a:cubicBezTo>
                        <a:cubicBezTo>
                          <a:pt x="0" y="120"/>
                          <a:pt x="1" y="118"/>
                          <a:pt x="2" y="117"/>
                        </a:cubicBezTo>
                        <a:cubicBezTo>
                          <a:pt x="5" y="114"/>
                          <a:pt x="9" y="114"/>
                          <a:pt x="12" y="117"/>
                        </a:cubicBezTo>
                        <a:cubicBezTo>
                          <a:pt x="13" y="118"/>
                          <a:pt x="14" y="120"/>
                          <a:pt x="14" y="122"/>
                        </a:cubicBezTo>
                        <a:cubicBezTo>
                          <a:pt x="14" y="123"/>
                          <a:pt x="13" y="125"/>
                          <a:pt x="12" y="127"/>
                        </a:cubicBezTo>
                        <a:cubicBezTo>
                          <a:pt x="11"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5" y="0"/>
                          <a:pt x="2" y="3"/>
                        </a:cubicBezTo>
                        <a:cubicBezTo>
                          <a:pt x="1" y="4"/>
                          <a:pt x="0" y="6"/>
                          <a:pt x="0" y="8"/>
                        </a:cubicBezTo>
                        <a:cubicBezTo>
                          <a:pt x="0" y="10"/>
                          <a:pt x="1" y="11"/>
                          <a:pt x="2" y="13"/>
                        </a:cubicBezTo>
                        <a:cubicBezTo>
                          <a:pt x="3" y="14"/>
                          <a:pt x="5" y="15"/>
                          <a:pt x="7" y="15"/>
                        </a:cubicBezTo>
                        <a:cubicBezTo>
                          <a:pt x="9" y="15"/>
                          <a:pt x="11" y="14"/>
                          <a:pt x="12" y="13"/>
                        </a:cubicBezTo>
                        <a:close/>
                      </a:path>
                    </a:pathLst>
                  </a:custGeom>
                  <a:solidFill>
                    <a:srgbClr val="92D05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5" name="Freeform 29">
                    <a:extLst>
                      <a:ext uri="{FF2B5EF4-FFF2-40B4-BE49-F238E27FC236}">
                        <a16:creationId xmlns:a16="http://schemas.microsoft.com/office/drawing/2014/main" id="{6B324410-4A02-4DC9-A6AE-C4C5F03CE9D1}"/>
                      </a:ext>
                    </a:extLst>
                  </p:cNvPr>
                  <p:cNvSpPr>
                    <a:spLocks noEditPoints="1"/>
                  </p:cNvSpPr>
                  <p:nvPr/>
                </p:nvSpPr>
                <p:spPr bwMode="auto">
                  <a:xfrm>
                    <a:off x="8002588" y="4070215"/>
                    <a:ext cx="52387"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4" y="128"/>
                          <a:pt x="2" y="127"/>
                        </a:cubicBezTo>
                        <a:cubicBezTo>
                          <a:pt x="1" y="125"/>
                          <a:pt x="0" y="123"/>
                          <a:pt x="0" y="122"/>
                        </a:cubicBezTo>
                        <a:cubicBezTo>
                          <a:pt x="0" y="120"/>
                          <a:pt x="1" y="118"/>
                          <a:pt x="2" y="117"/>
                        </a:cubicBezTo>
                        <a:cubicBezTo>
                          <a:pt x="5" y="114"/>
                          <a:pt x="10" y="114"/>
                          <a:pt x="12" y="117"/>
                        </a:cubicBezTo>
                        <a:cubicBezTo>
                          <a:pt x="14" y="118"/>
                          <a:pt x="14" y="120"/>
                          <a:pt x="14" y="122"/>
                        </a:cubicBezTo>
                        <a:cubicBezTo>
                          <a:pt x="14" y="123"/>
                          <a:pt x="14" y="125"/>
                          <a:pt x="12" y="127"/>
                        </a:cubicBezTo>
                        <a:cubicBezTo>
                          <a:pt x="11"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4" y="11"/>
                          <a:pt x="14" y="10"/>
                          <a:pt x="14" y="8"/>
                        </a:cubicBezTo>
                        <a:cubicBezTo>
                          <a:pt x="14" y="6"/>
                          <a:pt x="14" y="4"/>
                          <a:pt x="12" y="3"/>
                        </a:cubicBezTo>
                        <a:cubicBezTo>
                          <a:pt x="10" y="0"/>
                          <a:pt x="5" y="0"/>
                          <a:pt x="2" y="3"/>
                        </a:cubicBezTo>
                        <a:cubicBezTo>
                          <a:pt x="1" y="4"/>
                          <a:pt x="0" y="6"/>
                          <a:pt x="0" y="8"/>
                        </a:cubicBezTo>
                        <a:cubicBezTo>
                          <a:pt x="0" y="10"/>
                          <a:pt x="1" y="11"/>
                          <a:pt x="2" y="13"/>
                        </a:cubicBezTo>
                        <a:cubicBezTo>
                          <a:pt x="4" y="14"/>
                          <a:pt x="5" y="15"/>
                          <a:pt x="7" y="15"/>
                        </a:cubicBezTo>
                        <a:cubicBezTo>
                          <a:pt x="9" y="15"/>
                          <a:pt x="11" y="14"/>
                          <a:pt x="12" y="13"/>
                        </a:cubicBezTo>
                        <a:close/>
                      </a:path>
                    </a:pathLst>
                  </a:custGeom>
                  <a:solidFill>
                    <a:srgbClr val="FF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6" name="Freeform 30">
                    <a:extLst>
                      <a:ext uri="{FF2B5EF4-FFF2-40B4-BE49-F238E27FC236}">
                        <a16:creationId xmlns:a16="http://schemas.microsoft.com/office/drawing/2014/main" id="{035DF757-A1BC-419E-97B7-664223013A3C}"/>
                      </a:ext>
                    </a:extLst>
                  </p:cNvPr>
                  <p:cNvSpPr>
                    <a:spLocks noEditPoints="1"/>
                  </p:cNvSpPr>
                  <p:nvPr/>
                </p:nvSpPr>
                <p:spPr bwMode="auto">
                  <a:xfrm>
                    <a:off x="9942513" y="4070215"/>
                    <a:ext cx="53975"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3" y="128"/>
                          <a:pt x="2" y="127"/>
                        </a:cubicBezTo>
                        <a:cubicBezTo>
                          <a:pt x="0" y="125"/>
                          <a:pt x="0" y="123"/>
                          <a:pt x="0" y="122"/>
                        </a:cubicBezTo>
                        <a:cubicBezTo>
                          <a:pt x="0" y="120"/>
                          <a:pt x="0" y="118"/>
                          <a:pt x="2" y="117"/>
                        </a:cubicBezTo>
                        <a:cubicBezTo>
                          <a:pt x="4" y="114"/>
                          <a:pt x="9" y="114"/>
                          <a:pt x="12" y="117"/>
                        </a:cubicBezTo>
                        <a:cubicBezTo>
                          <a:pt x="13" y="118"/>
                          <a:pt x="14" y="120"/>
                          <a:pt x="14" y="122"/>
                        </a:cubicBezTo>
                        <a:cubicBezTo>
                          <a:pt x="14" y="123"/>
                          <a:pt x="13" y="125"/>
                          <a:pt x="12" y="127"/>
                        </a:cubicBezTo>
                        <a:cubicBezTo>
                          <a:pt x="10"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4" y="0"/>
                          <a:pt x="2" y="3"/>
                        </a:cubicBezTo>
                        <a:cubicBezTo>
                          <a:pt x="0" y="4"/>
                          <a:pt x="0" y="6"/>
                          <a:pt x="0" y="8"/>
                        </a:cubicBezTo>
                        <a:cubicBezTo>
                          <a:pt x="0" y="10"/>
                          <a:pt x="0" y="11"/>
                          <a:pt x="2" y="13"/>
                        </a:cubicBezTo>
                        <a:cubicBezTo>
                          <a:pt x="3" y="14"/>
                          <a:pt x="5" y="15"/>
                          <a:pt x="7" y="15"/>
                        </a:cubicBezTo>
                        <a:cubicBezTo>
                          <a:pt x="9" y="15"/>
                          <a:pt x="10" y="14"/>
                          <a:pt x="12" y="13"/>
                        </a:cubicBezTo>
                        <a:close/>
                      </a:path>
                    </a:pathLst>
                  </a:custGeom>
                  <a:solidFill>
                    <a:schemeClr val="accent5"/>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7" name="Freeform 31">
                    <a:extLst>
                      <a:ext uri="{FF2B5EF4-FFF2-40B4-BE49-F238E27FC236}">
                        <a16:creationId xmlns:a16="http://schemas.microsoft.com/office/drawing/2014/main" id="{7A101239-D89C-49D8-8ECB-761F66D6E6B3}"/>
                      </a:ext>
                    </a:extLst>
                  </p:cNvPr>
                  <p:cNvSpPr>
                    <a:spLocks noEditPoints="1"/>
                  </p:cNvSpPr>
                  <p:nvPr/>
                </p:nvSpPr>
                <p:spPr bwMode="auto">
                  <a:xfrm>
                    <a:off x="2449513" y="3827328"/>
                    <a:ext cx="1470025" cy="57150"/>
                  </a:xfrm>
                  <a:custGeom>
                    <a:avLst/>
                    <a:gdLst>
                      <a:gd name="T0" fmla="*/ 2 w 386"/>
                      <a:gd name="T1" fmla="*/ 13 h 15"/>
                      <a:gd name="T2" fmla="*/ 2 w 386"/>
                      <a:gd name="T3" fmla="*/ 3 h 15"/>
                      <a:gd name="T4" fmla="*/ 14 w 386"/>
                      <a:gd name="T5" fmla="*/ 8 h 15"/>
                      <a:gd name="T6" fmla="*/ 7 w 386"/>
                      <a:gd name="T7" fmla="*/ 15 h 15"/>
                      <a:gd name="T8" fmla="*/ 348 w 386"/>
                      <a:gd name="T9" fmla="*/ 15 h 15"/>
                      <a:gd name="T10" fmla="*/ 355 w 386"/>
                      <a:gd name="T11" fmla="*/ 8 h 15"/>
                      <a:gd name="T12" fmla="*/ 348 w 386"/>
                      <a:gd name="T13" fmla="*/ 1 h 15"/>
                      <a:gd name="T14" fmla="*/ 348 w 386"/>
                      <a:gd name="T15" fmla="*/ 15 h 15"/>
                      <a:gd name="T16" fmla="*/ 317 w 386"/>
                      <a:gd name="T17" fmla="*/ 15 h 15"/>
                      <a:gd name="T18" fmla="*/ 324 w 386"/>
                      <a:gd name="T19" fmla="*/ 8 h 15"/>
                      <a:gd name="T20" fmla="*/ 317 w 386"/>
                      <a:gd name="T21" fmla="*/ 1 h 15"/>
                      <a:gd name="T22" fmla="*/ 317 w 386"/>
                      <a:gd name="T23" fmla="*/ 15 h 15"/>
                      <a:gd name="T24" fmla="*/ 286 w 386"/>
                      <a:gd name="T25" fmla="*/ 15 h 15"/>
                      <a:gd name="T26" fmla="*/ 293 w 386"/>
                      <a:gd name="T27" fmla="*/ 8 h 15"/>
                      <a:gd name="T28" fmla="*/ 286 w 386"/>
                      <a:gd name="T29" fmla="*/ 1 h 15"/>
                      <a:gd name="T30" fmla="*/ 286 w 386"/>
                      <a:gd name="T31" fmla="*/ 15 h 15"/>
                      <a:gd name="T32" fmla="*/ 255 w 386"/>
                      <a:gd name="T33" fmla="*/ 15 h 15"/>
                      <a:gd name="T34" fmla="*/ 262 w 386"/>
                      <a:gd name="T35" fmla="*/ 8 h 15"/>
                      <a:gd name="T36" fmla="*/ 255 w 386"/>
                      <a:gd name="T37" fmla="*/ 1 h 15"/>
                      <a:gd name="T38" fmla="*/ 255 w 386"/>
                      <a:gd name="T39" fmla="*/ 15 h 15"/>
                      <a:gd name="T40" fmla="*/ 224 w 386"/>
                      <a:gd name="T41" fmla="*/ 15 h 15"/>
                      <a:gd name="T42" fmla="*/ 231 w 386"/>
                      <a:gd name="T43" fmla="*/ 8 h 15"/>
                      <a:gd name="T44" fmla="*/ 224 w 386"/>
                      <a:gd name="T45" fmla="*/ 1 h 15"/>
                      <a:gd name="T46" fmla="*/ 224 w 386"/>
                      <a:gd name="T47" fmla="*/ 15 h 15"/>
                      <a:gd name="T48" fmla="*/ 193 w 386"/>
                      <a:gd name="T49" fmla="*/ 15 h 15"/>
                      <a:gd name="T50" fmla="*/ 200 w 386"/>
                      <a:gd name="T51" fmla="*/ 8 h 15"/>
                      <a:gd name="T52" fmla="*/ 193 w 386"/>
                      <a:gd name="T53" fmla="*/ 1 h 15"/>
                      <a:gd name="T54" fmla="*/ 193 w 386"/>
                      <a:gd name="T55" fmla="*/ 15 h 15"/>
                      <a:gd name="T56" fmla="*/ 162 w 386"/>
                      <a:gd name="T57" fmla="*/ 15 h 15"/>
                      <a:gd name="T58" fmla="*/ 169 w 386"/>
                      <a:gd name="T59" fmla="*/ 8 h 15"/>
                      <a:gd name="T60" fmla="*/ 162 w 386"/>
                      <a:gd name="T61" fmla="*/ 1 h 15"/>
                      <a:gd name="T62" fmla="*/ 162 w 386"/>
                      <a:gd name="T63" fmla="*/ 15 h 15"/>
                      <a:gd name="T64" fmla="*/ 131 w 386"/>
                      <a:gd name="T65" fmla="*/ 15 h 15"/>
                      <a:gd name="T66" fmla="*/ 138 w 386"/>
                      <a:gd name="T67" fmla="*/ 8 h 15"/>
                      <a:gd name="T68" fmla="*/ 131 w 386"/>
                      <a:gd name="T69" fmla="*/ 1 h 15"/>
                      <a:gd name="T70" fmla="*/ 131 w 386"/>
                      <a:gd name="T71" fmla="*/ 15 h 15"/>
                      <a:gd name="T72" fmla="*/ 100 w 386"/>
                      <a:gd name="T73" fmla="*/ 15 h 15"/>
                      <a:gd name="T74" fmla="*/ 107 w 386"/>
                      <a:gd name="T75" fmla="*/ 8 h 15"/>
                      <a:gd name="T76" fmla="*/ 100 w 386"/>
                      <a:gd name="T77" fmla="*/ 1 h 15"/>
                      <a:gd name="T78" fmla="*/ 100 w 386"/>
                      <a:gd name="T79" fmla="*/ 15 h 15"/>
                      <a:gd name="T80" fmla="*/ 69 w 386"/>
                      <a:gd name="T81" fmla="*/ 15 h 15"/>
                      <a:gd name="T82" fmla="*/ 76 w 386"/>
                      <a:gd name="T83" fmla="*/ 8 h 15"/>
                      <a:gd name="T84" fmla="*/ 69 w 386"/>
                      <a:gd name="T85" fmla="*/ 1 h 15"/>
                      <a:gd name="T86" fmla="*/ 69 w 386"/>
                      <a:gd name="T87" fmla="*/ 15 h 15"/>
                      <a:gd name="T88" fmla="*/ 38 w 386"/>
                      <a:gd name="T89" fmla="*/ 15 h 15"/>
                      <a:gd name="T90" fmla="*/ 45 w 386"/>
                      <a:gd name="T91" fmla="*/ 8 h 15"/>
                      <a:gd name="T92" fmla="*/ 38 w 386"/>
                      <a:gd name="T93" fmla="*/ 1 h 15"/>
                      <a:gd name="T94" fmla="*/ 38 w 386"/>
                      <a:gd name="T95" fmla="*/ 15 h 15"/>
                      <a:gd name="T96" fmla="*/ 386 w 386"/>
                      <a:gd name="T97" fmla="*/ 8 h 15"/>
                      <a:gd name="T98" fmla="*/ 374 w 386"/>
                      <a:gd name="T99" fmla="*/ 3 h 15"/>
                      <a:gd name="T100" fmla="*/ 374 w 386"/>
                      <a:gd name="T101" fmla="*/ 13 h 15"/>
                      <a:gd name="T102" fmla="*/ 384 w 386"/>
                      <a:gd name="T10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6" h="15">
                        <a:moveTo>
                          <a:pt x="7" y="15"/>
                        </a:moveTo>
                        <a:cubicBezTo>
                          <a:pt x="5" y="15"/>
                          <a:pt x="3" y="14"/>
                          <a:pt x="2" y="13"/>
                        </a:cubicBezTo>
                        <a:cubicBezTo>
                          <a:pt x="1" y="12"/>
                          <a:pt x="0" y="10"/>
                          <a:pt x="0" y="8"/>
                        </a:cubicBezTo>
                        <a:cubicBezTo>
                          <a:pt x="0" y="6"/>
                          <a:pt x="1" y="4"/>
                          <a:pt x="2" y="3"/>
                        </a:cubicBezTo>
                        <a:cubicBezTo>
                          <a:pt x="4" y="0"/>
                          <a:pt x="9" y="0"/>
                          <a:pt x="12" y="3"/>
                        </a:cubicBezTo>
                        <a:cubicBezTo>
                          <a:pt x="13" y="4"/>
                          <a:pt x="14" y="6"/>
                          <a:pt x="14" y="8"/>
                        </a:cubicBezTo>
                        <a:cubicBezTo>
                          <a:pt x="14" y="10"/>
                          <a:pt x="13" y="12"/>
                          <a:pt x="12" y="13"/>
                        </a:cubicBezTo>
                        <a:cubicBezTo>
                          <a:pt x="10" y="14"/>
                          <a:pt x="9" y="15"/>
                          <a:pt x="7" y="15"/>
                        </a:cubicBezTo>
                        <a:close/>
                        <a:moveTo>
                          <a:pt x="348" y="15"/>
                        </a:moveTo>
                        <a:cubicBezTo>
                          <a:pt x="348" y="15"/>
                          <a:pt x="348" y="15"/>
                          <a:pt x="348" y="15"/>
                        </a:cubicBezTo>
                        <a:cubicBezTo>
                          <a:pt x="352" y="15"/>
                          <a:pt x="355" y="12"/>
                          <a:pt x="355" y="8"/>
                        </a:cubicBezTo>
                        <a:cubicBezTo>
                          <a:pt x="355" y="8"/>
                          <a:pt x="355" y="8"/>
                          <a:pt x="355" y="8"/>
                        </a:cubicBezTo>
                        <a:cubicBezTo>
                          <a:pt x="355" y="4"/>
                          <a:pt x="352" y="1"/>
                          <a:pt x="348" y="1"/>
                        </a:cubicBezTo>
                        <a:cubicBezTo>
                          <a:pt x="348" y="1"/>
                          <a:pt x="348" y="1"/>
                          <a:pt x="348" y="1"/>
                        </a:cubicBezTo>
                        <a:cubicBezTo>
                          <a:pt x="344" y="1"/>
                          <a:pt x="341" y="4"/>
                          <a:pt x="341" y="8"/>
                        </a:cubicBezTo>
                        <a:cubicBezTo>
                          <a:pt x="341" y="12"/>
                          <a:pt x="344" y="15"/>
                          <a:pt x="348" y="15"/>
                        </a:cubicBezTo>
                        <a:close/>
                        <a:moveTo>
                          <a:pt x="317" y="15"/>
                        </a:moveTo>
                        <a:cubicBezTo>
                          <a:pt x="317" y="15"/>
                          <a:pt x="317" y="15"/>
                          <a:pt x="317" y="15"/>
                        </a:cubicBezTo>
                        <a:cubicBezTo>
                          <a:pt x="321" y="15"/>
                          <a:pt x="324" y="12"/>
                          <a:pt x="324" y="8"/>
                        </a:cubicBezTo>
                        <a:cubicBezTo>
                          <a:pt x="324" y="8"/>
                          <a:pt x="324" y="8"/>
                          <a:pt x="324" y="8"/>
                        </a:cubicBezTo>
                        <a:cubicBezTo>
                          <a:pt x="324" y="4"/>
                          <a:pt x="321" y="1"/>
                          <a:pt x="317" y="1"/>
                        </a:cubicBezTo>
                        <a:cubicBezTo>
                          <a:pt x="317" y="1"/>
                          <a:pt x="317" y="1"/>
                          <a:pt x="317" y="1"/>
                        </a:cubicBezTo>
                        <a:cubicBezTo>
                          <a:pt x="313" y="1"/>
                          <a:pt x="310" y="4"/>
                          <a:pt x="310" y="8"/>
                        </a:cubicBezTo>
                        <a:cubicBezTo>
                          <a:pt x="310" y="12"/>
                          <a:pt x="313" y="15"/>
                          <a:pt x="317" y="15"/>
                        </a:cubicBezTo>
                        <a:close/>
                        <a:moveTo>
                          <a:pt x="286" y="15"/>
                        </a:moveTo>
                        <a:cubicBezTo>
                          <a:pt x="286" y="15"/>
                          <a:pt x="286" y="15"/>
                          <a:pt x="286" y="15"/>
                        </a:cubicBezTo>
                        <a:cubicBezTo>
                          <a:pt x="290" y="15"/>
                          <a:pt x="293" y="12"/>
                          <a:pt x="293" y="8"/>
                        </a:cubicBezTo>
                        <a:cubicBezTo>
                          <a:pt x="293" y="8"/>
                          <a:pt x="293" y="8"/>
                          <a:pt x="293" y="8"/>
                        </a:cubicBezTo>
                        <a:cubicBezTo>
                          <a:pt x="293" y="4"/>
                          <a:pt x="290" y="1"/>
                          <a:pt x="286" y="1"/>
                        </a:cubicBezTo>
                        <a:cubicBezTo>
                          <a:pt x="286" y="1"/>
                          <a:pt x="286" y="1"/>
                          <a:pt x="286" y="1"/>
                        </a:cubicBezTo>
                        <a:cubicBezTo>
                          <a:pt x="282" y="1"/>
                          <a:pt x="279" y="4"/>
                          <a:pt x="279" y="8"/>
                        </a:cubicBezTo>
                        <a:cubicBezTo>
                          <a:pt x="279" y="12"/>
                          <a:pt x="282" y="15"/>
                          <a:pt x="286" y="15"/>
                        </a:cubicBezTo>
                        <a:close/>
                        <a:moveTo>
                          <a:pt x="255" y="15"/>
                        </a:moveTo>
                        <a:cubicBezTo>
                          <a:pt x="255" y="15"/>
                          <a:pt x="255" y="15"/>
                          <a:pt x="255" y="15"/>
                        </a:cubicBezTo>
                        <a:cubicBezTo>
                          <a:pt x="259" y="15"/>
                          <a:pt x="262" y="12"/>
                          <a:pt x="262" y="8"/>
                        </a:cubicBezTo>
                        <a:cubicBezTo>
                          <a:pt x="262" y="8"/>
                          <a:pt x="262" y="8"/>
                          <a:pt x="262" y="8"/>
                        </a:cubicBezTo>
                        <a:cubicBezTo>
                          <a:pt x="262" y="4"/>
                          <a:pt x="259" y="1"/>
                          <a:pt x="255" y="1"/>
                        </a:cubicBezTo>
                        <a:cubicBezTo>
                          <a:pt x="255" y="1"/>
                          <a:pt x="255" y="1"/>
                          <a:pt x="255" y="1"/>
                        </a:cubicBezTo>
                        <a:cubicBezTo>
                          <a:pt x="251" y="1"/>
                          <a:pt x="248" y="4"/>
                          <a:pt x="248" y="8"/>
                        </a:cubicBezTo>
                        <a:cubicBezTo>
                          <a:pt x="248" y="12"/>
                          <a:pt x="251" y="15"/>
                          <a:pt x="255" y="15"/>
                        </a:cubicBezTo>
                        <a:close/>
                        <a:moveTo>
                          <a:pt x="224" y="15"/>
                        </a:moveTo>
                        <a:cubicBezTo>
                          <a:pt x="224" y="15"/>
                          <a:pt x="224" y="15"/>
                          <a:pt x="224" y="15"/>
                        </a:cubicBezTo>
                        <a:cubicBezTo>
                          <a:pt x="228" y="15"/>
                          <a:pt x="231" y="12"/>
                          <a:pt x="231" y="8"/>
                        </a:cubicBezTo>
                        <a:cubicBezTo>
                          <a:pt x="231" y="8"/>
                          <a:pt x="231" y="8"/>
                          <a:pt x="231" y="8"/>
                        </a:cubicBezTo>
                        <a:cubicBezTo>
                          <a:pt x="231" y="4"/>
                          <a:pt x="228" y="1"/>
                          <a:pt x="224" y="1"/>
                        </a:cubicBezTo>
                        <a:cubicBezTo>
                          <a:pt x="224" y="1"/>
                          <a:pt x="224" y="1"/>
                          <a:pt x="224" y="1"/>
                        </a:cubicBezTo>
                        <a:cubicBezTo>
                          <a:pt x="220" y="1"/>
                          <a:pt x="217" y="4"/>
                          <a:pt x="217" y="8"/>
                        </a:cubicBezTo>
                        <a:cubicBezTo>
                          <a:pt x="217" y="12"/>
                          <a:pt x="220" y="15"/>
                          <a:pt x="224" y="15"/>
                        </a:cubicBezTo>
                        <a:close/>
                        <a:moveTo>
                          <a:pt x="193" y="15"/>
                        </a:moveTo>
                        <a:cubicBezTo>
                          <a:pt x="193" y="15"/>
                          <a:pt x="193" y="15"/>
                          <a:pt x="193" y="15"/>
                        </a:cubicBezTo>
                        <a:cubicBezTo>
                          <a:pt x="197" y="15"/>
                          <a:pt x="200" y="12"/>
                          <a:pt x="200" y="8"/>
                        </a:cubicBezTo>
                        <a:cubicBezTo>
                          <a:pt x="200" y="8"/>
                          <a:pt x="200" y="8"/>
                          <a:pt x="200" y="8"/>
                        </a:cubicBezTo>
                        <a:cubicBezTo>
                          <a:pt x="200" y="4"/>
                          <a:pt x="197" y="1"/>
                          <a:pt x="193" y="1"/>
                        </a:cubicBezTo>
                        <a:cubicBezTo>
                          <a:pt x="193" y="1"/>
                          <a:pt x="193" y="1"/>
                          <a:pt x="193" y="1"/>
                        </a:cubicBezTo>
                        <a:cubicBezTo>
                          <a:pt x="189" y="1"/>
                          <a:pt x="186" y="4"/>
                          <a:pt x="186" y="8"/>
                        </a:cubicBezTo>
                        <a:cubicBezTo>
                          <a:pt x="186" y="12"/>
                          <a:pt x="189" y="15"/>
                          <a:pt x="193" y="15"/>
                        </a:cubicBezTo>
                        <a:close/>
                        <a:moveTo>
                          <a:pt x="162" y="15"/>
                        </a:moveTo>
                        <a:cubicBezTo>
                          <a:pt x="162" y="15"/>
                          <a:pt x="162" y="15"/>
                          <a:pt x="162" y="15"/>
                        </a:cubicBezTo>
                        <a:cubicBezTo>
                          <a:pt x="166" y="15"/>
                          <a:pt x="169" y="12"/>
                          <a:pt x="169" y="8"/>
                        </a:cubicBezTo>
                        <a:cubicBezTo>
                          <a:pt x="169" y="8"/>
                          <a:pt x="169" y="8"/>
                          <a:pt x="169" y="8"/>
                        </a:cubicBezTo>
                        <a:cubicBezTo>
                          <a:pt x="169" y="4"/>
                          <a:pt x="166" y="1"/>
                          <a:pt x="162" y="1"/>
                        </a:cubicBezTo>
                        <a:cubicBezTo>
                          <a:pt x="162" y="1"/>
                          <a:pt x="162" y="1"/>
                          <a:pt x="162" y="1"/>
                        </a:cubicBezTo>
                        <a:cubicBezTo>
                          <a:pt x="158" y="1"/>
                          <a:pt x="155" y="4"/>
                          <a:pt x="155" y="8"/>
                        </a:cubicBezTo>
                        <a:cubicBezTo>
                          <a:pt x="155" y="12"/>
                          <a:pt x="158" y="15"/>
                          <a:pt x="162" y="15"/>
                        </a:cubicBezTo>
                        <a:close/>
                        <a:moveTo>
                          <a:pt x="131" y="15"/>
                        </a:moveTo>
                        <a:cubicBezTo>
                          <a:pt x="131" y="15"/>
                          <a:pt x="131" y="15"/>
                          <a:pt x="131" y="15"/>
                        </a:cubicBezTo>
                        <a:cubicBezTo>
                          <a:pt x="135" y="15"/>
                          <a:pt x="138" y="12"/>
                          <a:pt x="138" y="8"/>
                        </a:cubicBezTo>
                        <a:cubicBezTo>
                          <a:pt x="138" y="8"/>
                          <a:pt x="138" y="8"/>
                          <a:pt x="138" y="8"/>
                        </a:cubicBezTo>
                        <a:cubicBezTo>
                          <a:pt x="138" y="4"/>
                          <a:pt x="135" y="1"/>
                          <a:pt x="131" y="1"/>
                        </a:cubicBezTo>
                        <a:cubicBezTo>
                          <a:pt x="131" y="1"/>
                          <a:pt x="131" y="1"/>
                          <a:pt x="131" y="1"/>
                        </a:cubicBezTo>
                        <a:cubicBezTo>
                          <a:pt x="127" y="1"/>
                          <a:pt x="124" y="4"/>
                          <a:pt x="124" y="8"/>
                        </a:cubicBezTo>
                        <a:cubicBezTo>
                          <a:pt x="124" y="12"/>
                          <a:pt x="127" y="15"/>
                          <a:pt x="131" y="15"/>
                        </a:cubicBezTo>
                        <a:close/>
                        <a:moveTo>
                          <a:pt x="100" y="15"/>
                        </a:moveTo>
                        <a:cubicBezTo>
                          <a:pt x="100" y="15"/>
                          <a:pt x="100" y="15"/>
                          <a:pt x="100" y="15"/>
                        </a:cubicBezTo>
                        <a:cubicBezTo>
                          <a:pt x="104" y="15"/>
                          <a:pt x="107" y="12"/>
                          <a:pt x="107" y="8"/>
                        </a:cubicBezTo>
                        <a:cubicBezTo>
                          <a:pt x="107" y="8"/>
                          <a:pt x="107" y="8"/>
                          <a:pt x="107" y="8"/>
                        </a:cubicBezTo>
                        <a:cubicBezTo>
                          <a:pt x="107" y="4"/>
                          <a:pt x="104" y="1"/>
                          <a:pt x="100" y="1"/>
                        </a:cubicBezTo>
                        <a:cubicBezTo>
                          <a:pt x="100" y="1"/>
                          <a:pt x="100" y="1"/>
                          <a:pt x="100" y="1"/>
                        </a:cubicBezTo>
                        <a:cubicBezTo>
                          <a:pt x="96" y="1"/>
                          <a:pt x="93" y="4"/>
                          <a:pt x="93" y="8"/>
                        </a:cubicBezTo>
                        <a:cubicBezTo>
                          <a:pt x="93" y="12"/>
                          <a:pt x="96" y="15"/>
                          <a:pt x="100" y="15"/>
                        </a:cubicBezTo>
                        <a:close/>
                        <a:moveTo>
                          <a:pt x="69" y="15"/>
                        </a:moveTo>
                        <a:cubicBezTo>
                          <a:pt x="69" y="15"/>
                          <a:pt x="69" y="15"/>
                          <a:pt x="69" y="15"/>
                        </a:cubicBezTo>
                        <a:cubicBezTo>
                          <a:pt x="73" y="15"/>
                          <a:pt x="76" y="12"/>
                          <a:pt x="76" y="8"/>
                        </a:cubicBezTo>
                        <a:cubicBezTo>
                          <a:pt x="76" y="8"/>
                          <a:pt x="76" y="8"/>
                          <a:pt x="76" y="8"/>
                        </a:cubicBezTo>
                        <a:cubicBezTo>
                          <a:pt x="76" y="4"/>
                          <a:pt x="73" y="1"/>
                          <a:pt x="69" y="1"/>
                        </a:cubicBezTo>
                        <a:cubicBezTo>
                          <a:pt x="69" y="1"/>
                          <a:pt x="69" y="1"/>
                          <a:pt x="69" y="1"/>
                        </a:cubicBezTo>
                        <a:cubicBezTo>
                          <a:pt x="65" y="1"/>
                          <a:pt x="62" y="4"/>
                          <a:pt x="62" y="8"/>
                        </a:cubicBezTo>
                        <a:cubicBezTo>
                          <a:pt x="62" y="12"/>
                          <a:pt x="65" y="15"/>
                          <a:pt x="69" y="15"/>
                        </a:cubicBezTo>
                        <a:close/>
                        <a:moveTo>
                          <a:pt x="38" y="15"/>
                        </a:moveTo>
                        <a:cubicBezTo>
                          <a:pt x="38" y="15"/>
                          <a:pt x="38" y="15"/>
                          <a:pt x="38" y="15"/>
                        </a:cubicBezTo>
                        <a:cubicBezTo>
                          <a:pt x="42" y="15"/>
                          <a:pt x="45" y="12"/>
                          <a:pt x="45" y="8"/>
                        </a:cubicBezTo>
                        <a:cubicBezTo>
                          <a:pt x="45" y="8"/>
                          <a:pt x="45" y="8"/>
                          <a:pt x="45" y="8"/>
                        </a:cubicBezTo>
                        <a:cubicBezTo>
                          <a:pt x="45" y="4"/>
                          <a:pt x="42" y="1"/>
                          <a:pt x="38" y="1"/>
                        </a:cubicBezTo>
                        <a:cubicBezTo>
                          <a:pt x="38" y="1"/>
                          <a:pt x="38" y="1"/>
                          <a:pt x="38" y="1"/>
                        </a:cubicBezTo>
                        <a:cubicBezTo>
                          <a:pt x="34" y="1"/>
                          <a:pt x="31" y="4"/>
                          <a:pt x="31" y="8"/>
                        </a:cubicBezTo>
                        <a:cubicBezTo>
                          <a:pt x="31" y="12"/>
                          <a:pt x="34" y="15"/>
                          <a:pt x="38" y="15"/>
                        </a:cubicBezTo>
                        <a:close/>
                        <a:moveTo>
                          <a:pt x="384" y="13"/>
                        </a:moveTo>
                        <a:cubicBezTo>
                          <a:pt x="385" y="12"/>
                          <a:pt x="386" y="10"/>
                          <a:pt x="386" y="8"/>
                        </a:cubicBezTo>
                        <a:cubicBezTo>
                          <a:pt x="386" y="6"/>
                          <a:pt x="385" y="4"/>
                          <a:pt x="384" y="3"/>
                        </a:cubicBezTo>
                        <a:cubicBezTo>
                          <a:pt x="382" y="0"/>
                          <a:pt x="377" y="0"/>
                          <a:pt x="374" y="3"/>
                        </a:cubicBezTo>
                        <a:cubicBezTo>
                          <a:pt x="373" y="4"/>
                          <a:pt x="372" y="6"/>
                          <a:pt x="372" y="8"/>
                        </a:cubicBezTo>
                        <a:cubicBezTo>
                          <a:pt x="372" y="10"/>
                          <a:pt x="373" y="12"/>
                          <a:pt x="374" y="13"/>
                        </a:cubicBezTo>
                        <a:cubicBezTo>
                          <a:pt x="376" y="14"/>
                          <a:pt x="377" y="15"/>
                          <a:pt x="379" y="15"/>
                        </a:cubicBezTo>
                        <a:cubicBezTo>
                          <a:pt x="381" y="15"/>
                          <a:pt x="383" y="14"/>
                          <a:pt x="384" y="13"/>
                        </a:cubicBezTo>
                        <a:close/>
                      </a:path>
                    </a:pathLst>
                  </a:custGeom>
                  <a:solidFill>
                    <a:srgbClr val="00B0F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8" name="Freeform 32">
                    <a:extLst>
                      <a:ext uri="{FF2B5EF4-FFF2-40B4-BE49-F238E27FC236}">
                        <a16:creationId xmlns:a16="http://schemas.microsoft.com/office/drawing/2014/main" id="{621AADC8-759D-458A-9F8E-4170A7AA538A}"/>
                      </a:ext>
                    </a:extLst>
                  </p:cNvPr>
                  <p:cNvSpPr>
                    <a:spLocks noEditPoints="1"/>
                  </p:cNvSpPr>
                  <p:nvPr/>
                </p:nvSpPr>
                <p:spPr bwMode="auto">
                  <a:xfrm>
                    <a:off x="4386263" y="3827328"/>
                    <a:ext cx="1473200" cy="57150"/>
                  </a:xfrm>
                  <a:custGeom>
                    <a:avLst/>
                    <a:gdLst>
                      <a:gd name="T0" fmla="*/ 2147483646 w 387"/>
                      <a:gd name="T1" fmla="*/ 188709300 h 15"/>
                      <a:gd name="T2" fmla="*/ 2147483646 w 387"/>
                      <a:gd name="T3" fmla="*/ 43548300 h 15"/>
                      <a:gd name="T4" fmla="*/ 2147483646 w 387"/>
                      <a:gd name="T5" fmla="*/ 116128800 h 15"/>
                      <a:gd name="T6" fmla="*/ 2147483646 w 387"/>
                      <a:gd name="T7" fmla="*/ 217741500 h 15"/>
                      <a:gd name="T8" fmla="*/ 2147483646 w 387"/>
                      <a:gd name="T9" fmla="*/ 217741500 h 15"/>
                      <a:gd name="T10" fmla="*/ 2147483646 w 387"/>
                      <a:gd name="T11" fmla="*/ 116128800 h 15"/>
                      <a:gd name="T12" fmla="*/ 2147483646 w 387"/>
                      <a:gd name="T13" fmla="*/ 14516100 h 15"/>
                      <a:gd name="T14" fmla="*/ 2147483646 w 387"/>
                      <a:gd name="T15" fmla="*/ 217741500 h 15"/>
                      <a:gd name="T16" fmla="*/ 2147483646 w 387"/>
                      <a:gd name="T17" fmla="*/ 217741500 h 15"/>
                      <a:gd name="T18" fmla="*/ 2147483646 w 387"/>
                      <a:gd name="T19" fmla="*/ 116128800 h 15"/>
                      <a:gd name="T20" fmla="*/ 2147483646 w 387"/>
                      <a:gd name="T21" fmla="*/ 14516100 h 15"/>
                      <a:gd name="T22" fmla="*/ 2147483646 w 387"/>
                      <a:gd name="T23" fmla="*/ 217741500 h 15"/>
                      <a:gd name="T24" fmla="*/ 2147483646 w 387"/>
                      <a:gd name="T25" fmla="*/ 217741500 h 15"/>
                      <a:gd name="T26" fmla="*/ 2147483646 w 387"/>
                      <a:gd name="T27" fmla="*/ 116128800 h 15"/>
                      <a:gd name="T28" fmla="*/ 2147483646 w 387"/>
                      <a:gd name="T29" fmla="*/ 14516100 h 15"/>
                      <a:gd name="T30" fmla="*/ 2147483646 w 387"/>
                      <a:gd name="T31" fmla="*/ 217741500 h 15"/>
                      <a:gd name="T32" fmla="*/ 2147483646 w 387"/>
                      <a:gd name="T33" fmla="*/ 217741500 h 15"/>
                      <a:gd name="T34" fmla="*/ 2147483646 w 387"/>
                      <a:gd name="T35" fmla="*/ 116128800 h 15"/>
                      <a:gd name="T36" fmla="*/ 2147483646 w 387"/>
                      <a:gd name="T37" fmla="*/ 14516100 h 15"/>
                      <a:gd name="T38" fmla="*/ 2147483646 w 387"/>
                      <a:gd name="T39" fmla="*/ 217741500 h 15"/>
                      <a:gd name="T40" fmla="*/ 2147483646 w 387"/>
                      <a:gd name="T41" fmla="*/ 217741500 h 15"/>
                      <a:gd name="T42" fmla="*/ 2147483646 w 387"/>
                      <a:gd name="T43" fmla="*/ 116128800 h 15"/>
                      <a:gd name="T44" fmla="*/ 2147483646 w 387"/>
                      <a:gd name="T45" fmla="*/ 14516100 h 15"/>
                      <a:gd name="T46" fmla="*/ 2147483646 w 387"/>
                      <a:gd name="T47" fmla="*/ 217741500 h 15"/>
                      <a:gd name="T48" fmla="*/ 2147483646 w 387"/>
                      <a:gd name="T49" fmla="*/ 217741500 h 15"/>
                      <a:gd name="T50" fmla="*/ 2147483646 w 387"/>
                      <a:gd name="T51" fmla="*/ 116128800 h 15"/>
                      <a:gd name="T52" fmla="*/ 2147483646 w 387"/>
                      <a:gd name="T53" fmla="*/ 14516100 h 15"/>
                      <a:gd name="T54" fmla="*/ 2147483646 w 387"/>
                      <a:gd name="T55" fmla="*/ 217741500 h 15"/>
                      <a:gd name="T56" fmla="*/ 2147483646 w 387"/>
                      <a:gd name="T57" fmla="*/ 217741500 h 15"/>
                      <a:gd name="T58" fmla="*/ 2147483646 w 387"/>
                      <a:gd name="T59" fmla="*/ 116128800 h 15"/>
                      <a:gd name="T60" fmla="*/ 2147483646 w 387"/>
                      <a:gd name="T61" fmla="*/ 14516100 h 15"/>
                      <a:gd name="T62" fmla="*/ 2147483646 w 387"/>
                      <a:gd name="T63" fmla="*/ 217741500 h 15"/>
                      <a:gd name="T64" fmla="*/ 1898334305 w 387"/>
                      <a:gd name="T65" fmla="*/ 217741500 h 15"/>
                      <a:gd name="T66" fmla="*/ 1999771929 w 387"/>
                      <a:gd name="T67" fmla="*/ 116128800 h 15"/>
                      <a:gd name="T68" fmla="*/ 1898334305 w 387"/>
                      <a:gd name="T69" fmla="*/ 14516100 h 15"/>
                      <a:gd name="T70" fmla="*/ 1898334305 w 387"/>
                      <a:gd name="T71" fmla="*/ 217741500 h 15"/>
                      <a:gd name="T72" fmla="*/ 1449111086 w 387"/>
                      <a:gd name="T73" fmla="*/ 217741500 h 15"/>
                      <a:gd name="T74" fmla="*/ 1550548710 w 387"/>
                      <a:gd name="T75" fmla="*/ 116128800 h 15"/>
                      <a:gd name="T76" fmla="*/ 1449111086 w 387"/>
                      <a:gd name="T77" fmla="*/ 14516100 h 15"/>
                      <a:gd name="T78" fmla="*/ 1449111086 w 387"/>
                      <a:gd name="T79" fmla="*/ 217741500 h 15"/>
                      <a:gd name="T80" fmla="*/ 999887868 w 387"/>
                      <a:gd name="T81" fmla="*/ 217741500 h 15"/>
                      <a:gd name="T82" fmla="*/ 1101325491 w 387"/>
                      <a:gd name="T83" fmla="*/ 116128800 h 15"/>
                      <a:gd name="T84" fmla="*/ 999887868 w 387"/>
                      <a:gd name="T85" fmla="*/ 14516100 h 15"/>
                      <a:gd name="T86" fmla="*/ 999887868 w 387"/>
                      <a:gd name="T87" fmla="*/ 217741500 h 15"/>
                      <a:gd name="T88" fmla="*/ 550660842 w 387"/>
                      <a:gd name="T89" fmla="*/ 217741500 h 15"/>
                      <a:gd name="T90" fmla="*/ 652098466 w 387"/>
                      <a:gd name="T91" fmla="*/ 116128800 h 15"/>
                      <a:gd name="T92" fmla="*/ 550660842 w 387"/>
                      <a:gd name="T93" fmla="*/ 14516100 h 15"/>
                      <a:gd name="T94" fmla="*/ 550660842 w 387"/>
                      <a:gd name="T95" fmla="*/ 217741500 h 15"/>
                      <a:gd name="T96" fmla="*/ 202875248 w 387"/>
                      <a:gd name="T97" fmla="*/ 116128800 h 15"/>
                      <a:gd name="T98" fmla="*/ 28980547 w 387"/>
                      <a:gd name="T99" fmla="*/ 43548300 h 15"/>
                      <a:gd name="T100" fmla="*/ 28980547 w 387"/>
                      <a:gd name="T101" fmla="*/ 188709300 h 15"/>
                      <a:gd name="T102" fmla="*/ 173894701 w 387"/>
                      <a:gd name="T103" fmla="*/ 188709300 h 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87" h="15">
                        <a:moveTo>
                          <a:pt x="380" y="15"/>
                        </a:moveTo>
                        <a:cubicBezTo>
                          <a:pt x="378" y="15"/>
                          <a:pt x="376" y="14"/>
                          <a:pt x="375" y="13"/>
                        </a:cubicBezTo>
                        <a:cubicBezTo>
                          <a:pt x="373" y="12"/>
                          <a:pt x="373" y="10"/>
                          <a:pt x="373" y="8"/>
                        </a:cubicBezTo>
                        <a:cubicBezTo>
                          <a:pt x="373" y="6"/>
                          <a:pt x="373" y="4"/>
                          <a:pt x="375" y="3"/>
                        </a:cubicBezTo>
                        <a:cubicBezTo>
                          <a:pt x="377" y="0"/>
                          <a:pt x="382" y="0"/>
                          <a:pt x="384" y="3"/>
                        </a:cubicBezTo>
                        <a:cubicBezTo>
                          <a:pt x="386" y="4"/>
                          <a:pt x="387" y="6"/>
                          <a:pt x="387" y="8"/>
                        </a:cubicBezTo>
                        <a:cubicBezTo>
                          <a:pt x="387" y="10"/>
                          <a:pt x="386" y="12"/>
                          <a:pt x="384" y="13"/>
                        </a:cubicBezTo>
                        <a:cubicBezTo>
                          <a:pt x="383" y="14"/>
                          <a:pt x="381" y="15"/>
                          <a:pt x="380" y="15"/>
                        </a:cubicBezTo>
                        <a:close/>
                        <a:moveTo>
                          <a:pt x="348" y="15"/>
                        </a:moveTo>
                        <a:cubicBezTo>
                          <a:pt x="348" y="15"/>
                          <a:pt x="348" y="15"/>
                          <a:pt x="348" y="15"/>
                        </a:cubicBezTo>
                        <a:cubicBezTo>
                          <a:pt x="352" y="15"/>
                          <a:pt x="355" y="12"/>
                          <a:pt x="355" y="8"/>
                        </a:cubicBezTo>
                        <a:cubicBezTo>
                          <a:pt x="355" y="8"/>
                          <a:pt x="355" y="8"/>
                          <a:pt x="355" y="8"/>
                        </a:cubicBezTo>
                        <a:cubicBezTo>
                          <a:pt x="355" y="4"/>
                          <a:pt x="352" y="1"/>
                          <a:pt x="348" y="1"/>
                        </a:cubicBezTo>
                        <a:cubicBezTo>
                          <a:pt x="348" y="1"/>
                          <a:pt x="348" y="1"/>
                          <a:pt x="348" y="1"/>
                        </a:cubicBezTo>
                        <a:cubicBezTo>
                          <a:pt x="345" y="1"/>
                          <a:pt x="341" y="4"/>
                          <a:pt x="341" y="8"/>
                        </a:cubicBezTo>
                        <a:cubicBezTo>
                          <a:pt x="341" y="12"/>
                          <a:pt x="345" y="15"/>
                          <a:pt x="348" y="15"/>
                        </a:cubicBezTo>
                        <a:close/>
                        <a:moveTo>
                          <a:pt x="317" y="15"/>
                        </a:moveTo>
                        <a:cubicBezTo>
                          <a:pt x="317" y="15"/>
                          <a:pt x="317" y="15"/>
                          <a:pt x="317" y="15"/>
                        </a:cubicBezTo>
                        <a:cubicBezTo>
                          <a:pt x="321" y="15"/>
                          <a:pt x="324" y="12"/>
                          <a:pt x="324" y="8"/>
                        </a:cubicBezTo>
                        <a:cubicBezTo>
                          <a:pt x="324" y="8"/>
                          <a:pt x="324" y="8"/>
                          <a:pt x="324" y="8"/>
                        </a:cubicBezTo>
                        <a:cubicBezTo>
                          <a:pt x="324" y="4"/>
                          <a:pt x="321" y="1"/>
                          <a:pt x="317" y="1"/>
                        </a:cubicBezTo>
                        <a:cubicBezTo>
                          <a:pt x="317" y="1"/>
                          <a:pt x="317" y="1"/>
                          <a:pt x="317" y="1"/>
                        </a:cubicBezTo>
                        <a:cubicBezTo>
                          <a:pt x="314" y="1"/>
                          <a:pt x="310" y="4"/>
                          <a:pt x="310" y="8"/>
                        </a:cubicBezTo>
                        <a:cubicBezTo>
                          <a:pt x="310" y="12"/>
                          <a:pt x="314" y="15"/>
                          <a:pt x="317" y="15"/>
                        </a:cubicBezTo>
                        <a:close/>
                        <a:moveTo>
                          <a:pt x="286" y="15"/>
                        </a:moveTo>
                        <a:cubicBezTo>
                          <a:pt x="286" y="15"/>
                          <a:pt x="286" y="15"/>
                          <a:pt x="286" y="15"/>
                        </a:cubicBezTo>
                        <a:cubicBezTo>
                          <a:pt x="290" y="15"/>
                          <a:pt x="293" y="12"/>
                          <a:pt x="293" y="8"/>
                        </a:cubicBezTo>
                        <a:cubicBezTo>
                          <a:pt x="293" y="8"/>
                          <a:pt x="293" y="8"/>
                          <a:pt x="293" y="8"/>
                        </a:cubicBezTo>
                        <a:cubicBezTo>
                          <a:pt x="293" y="4"/>
                          <a:pt x="290" y="1"/>
                          <a:pt x="286" y="1"/>
                        </a:cubicBezTo>
                        <a:cubicBezTo>
                          <a:pt x="286" y="1"/>
                          <a:pt x="286" y="1"/>
                          <a:pt x="286" y="1"/>
                        </a:cubicBezTo>
                        <a:cubicBezTo>
                          <a:pt x="283" y="1"/>
                          <a:pt x="279" y="4"/>
                          <a:pt x="279" y="8"/>
                        </a:cubicBezTo>
                        <a:cubicBezTo>
                          <a:pt x="279" y="12"/>
                          <a:pt x="283" y="15"/>
                          <a:pt x="286" y="15"/>
                        </a:cubicBezTo>
                        <a:close/>
                        <a:moveTo>
                          <a:pt x="255" y="15"/>
                        </a:moveTo>
                        <a:cubicBezTo>
                          <a:pt x="255" y="15"/>
                          <a:pt x="255" y="15"/>
                          <a:pt x="255" y="15"/>
                        </a:cubicBezTo>
                        <a:cubicBezTo>
                          <a:pt x="259" y="15"/>
                          <a:pt x="262" y="12"/>
                          <a:pt x="262" y="8"/>
                        </a:cubicBezTo>
                        <a:cubicBezTo>
                          <a:pt x="262" y="8"/>
                          <a:pt x="262" y="8"/>
                          <a:pt x="262" y="8"/>
                        </a:cubicBezTo>
                        <a:cubicBezTo>
                          <a:pt x="262" y="4"/>
                          <a:pt x="259" y="1"/>
                          <a:pt x="255" y="1"/>
                        </a:cubicBezTo>
                        <a:cubicBezTo>
                          <a:pt x="255" y="1"/>
                          <a:pt x="255" y="1"/>
                          <a:pt x="255" y="1"/>
                        </a:cubicBezTo>
                        <a:cubicBezTo>
                          <a:pt x="252" y="1"/>
                          <a:pt x="248" y="4"/>
                          <a:pt x="248" y="8"/>
                        </a:cubicBezTo>
                        <a:cubicBezTo>
                          <a:pt x="248" y="12"/>
                          <a:pt x="252" y="15"/>
                          <a:pt x="255" y="15"/>
                        </a:cubicBezTo>
                        <a:close/>
                        <a:moveTo>
                          <a:pt x="224" y="15"/>
                        </a:moveTo>
                        <a:cubicBezTo>
                          <a:pt x="224" y="15"/>
                          <a:pt x="224" y="15"/>
                          <a:pt x="224" y="15"/>
                        </a:cubicBezTo>
                        <a:cubicBezTo>
                          <a:pt x="228" y="15"/>
                          <a:pt x="231" y="12"/>
                          <a:pt x="231" y="8"/>
                        </a:cubicBezTo>
                        <a:cubicBezTo>
                          <a:pt x="231" y="8"/>
                          <a:pt x="231" y="8"/>
                          <a:pt x="231" y="8"/>
                        </a:cubicBezTo>
                        <a:cubicBezTo>
                          <a:pt x="231" y="4"/>
                          <a:pt x="228" y="1"/>
                          <a:pt x="224" y="1"/>
                        </a:cubicBezTo>
                        <a:cubicBezTo>
                          <a:pt x="224" y="1"/>
                          <a:pt x="224" y="1"/>
                          <a:pt x="224" y="1"/>
                        </a:cubicBezTo>
                        <a:cubicBezTo>
                          <a:pt x="220" y="1"/>
                          <a:pt x="217" y="4"/>
                          <a:pt x="217" y="8"/>
                        </a:cubicBezTo>
                        <a:cubicBezTo>
                          <a:pt x="217" y="12"/>
                          <a:pt x="220" y="15"/>
                          <a:pt x="224" y="15"/>
                        </a:cubicBezTo>
                        <a:close/>
                        <a:moveTo>
                          <a:pt x="193" y="15"/>
                        </a:moveTo>
                        <a:cubicBezTo>
                          <a:pt x="193" y="15"/>
                          <a:pt x="193" y="15"/>
                          <a:pt x="193" y="15"/>
                        </a:cubicBezTo>
                        <a:cubicBezTo>
                          <a:pt x="197" y="15"/>
                          <a:pt x="200" y="12"/>
                          <a:pt x="200" y="8"/>
                        </a:cubicBezTo>
                        <a:cubicBezTo>
                          <a:pt x="200" y="8"/>
                          <a:pt x="200" y="8"/>
                          <a:pt x="200" y="8"/>
                        </a:cubicBezTo>
                        <a:cubicBezTo>
                          <a:pt x="200" y="4"/>
                          <a:pt x="197" y="1"/>
                          <a:pt x="193" y="1"/>
                        </a:cubicBezTo>
                        <a:cubicBezTo>
                          <a:pt x="193" y="1"/>
                          <a:pt x="193" y="1"/>
                          <a:pt x="193" y="1"/>
                        </a:cubicBezTo>
                        <a:cubicBezTo>
                          <a:pt x="189" y="1"/>
                          <a:pt x="186" y="4"/>
                          <a:pt x="186" y="8"/>
                        </a:cubicBezTo>
                        <a:cubicBezTo>
                          <a:pt x="186" y="12"/>
                          <a:pt x="189" y="15"/>
                          <a:pt x="193" y="15"/>
                        </a:cubicBezTo>
                        <a:close/>
                        <a:moveTo>
                          <a:pt x="162" y="15"/>
                        </a:moveTo>
                        <a:cubicBezTo>
                          <a:pt x="162" y="15"/>
                          <a:pt x="162" y="15"/>
                          <a:pt x="162" y="15"/>
                        </a:cubicBezTo>
                        <a:cubicBezTo>
                          <a:pt x="166" y="15"/>
                          <a:pt x="169" y="12"/>
                          <a:pt x="169" y="8"/>
                        </a:cubicBezTo>
                        <a:cubicBezTo>
                          <a:pt x="169" y="8"/>
                          <a:pt x="169" y="8"/>
                          <a:pt x="169" y="8"/>
                        </a:cubicBezTo>
                        <a:cubicBezTo>
                          <a:pt x="169" y="4"/>
                          <a:pt x="166" y="1"/>
                          <a:pt x="162" y="1"/>
                        </a:cubicBezTo>
                        <a:cubicBezTo>
                          <a:pt x="162" y="1"/>
                          <a:pt x="162" y="1"/>
                          <a:pt x="162" y="1"/>
                        </a:cubicBezTo>
                        <a:cubicBezTo>
                          <a:pt x="158" y="1"/>
                          <a:pt x="155" y="4"/>
                          <a:pt x="155" y="8"/>
                        </a:cubicBezTo>
                        <a:cubicBezTo>
                          <a:pt x="155" y="12"/>
                          <a:pt x="158" y="15"/>
                          <a:pt x="162" y="15"/>
                        </a:cubicBezTo>
                        <a:close/>
                        <a:moveTo>
                          <a:pt x="131" y="15"/>
                        </a:moveTo>
                        <a:cubicBezTo>
                          <a:pt x="131" y="15"/>
                          <a:pt x="131" y="15"/>
                          <a:pt x="131" y="15"/>
                        </a:cubicBezTo>
                        <a:cubicBezTo>
                          <a:pt x="135" y="15"/>
                          <a:pt x="138" y="12"/>
                          <a:pt x="138" y="8"/>
                        </a:cubicBezTo>
                        <a:cubicBezTo>
                          <a:pt x="138" y="8"/>
                          <a:pt x="138" y="8"/>
                          <a:pt x="138" y="8"/>
                        </a:cubicBezTo>
                        <a:cubicBezTo>
                          <a:pt x="138" y="4"/>
                          <a:pt x="135" y="1"/>
                          <a:pt x="131" y="1"/>
                        </a:cubicBezTo>
                        <a:cubicBezTo>
                          <a:pt x="131" y="1"/>
                          <a:pt x="131" y="1"/>
                          <a:pt x="131" y="1"/>
                        </a:cubicBezTo>
                        <a:cubicBezTo>
                          <a:pt x="127" y="1"/>
                          <a:pt x="124" y="4"/>
                          <a:pt x="124" y="8"/>
                        </a:cubicBezTo>
                        <a:cubicBezTo>
                          <a:pt x="124" y="12"/>
                          <a:pt x="127" y="15"/>
                          <a:pt x="131" y="15"/>
                        </a:cubicBezTo>
                        <a:close/>
                        <a:moveTo>
                          <a:pt x="100" y="15"/>
                        </a:moveTo>
                        <a:cubicBezTo>
                          <a:pt x="100" y="15"/>
                          <a:pt x="100" y="15"/>
                          <a:pt x="100" y="15"/>
                        </a:cubicBezTo>
                        <a:cubicBezTo>
                          <a:pt x="104" y="15"/>
                          <a:pt x="107" y="12"/>
                          <a:pt x="107" y="8"/>
                        </a:cubicBezTo>
                        <a:cubicBezTo>
                          <a:pt x="107" y="8"/>
                          <a:pt x="107" y="8"/>
                          <a:pt x="107" y="8"/>
                        </a:cubicBezTo>
                        <a:cubicBezTo>
                          <a:pt x="107" y="4"/>
                          <a:pt x="104" y="1"/>
                          <a:pt x="100" y="1"/>
                        </a:cubicBezTo>
                        <a:cubicBezTo>
                          <a:pt x="100" y="1"/>
                          <a:pt x="100" y="1"/>
                          <a:pt x="100" y="1"/>
                        </a:cubicBezTo>
                        <a:cubicBezTo>
                          <a:pt x="96" y="1"/>
                          <a:pt x="93" y="4"/>
                          <a:pt x="93" y="8"/>
                        </a:cubicBezTo>
                        <a:cubicBezTo>
                          <a:pt x="93" y="12"/>
                          <a:pt x="96" y="15"/>
                          <a:pt x="100" y="15"/>
                        </a:cubicBezTo>
                        <a:close/>
                        <a:moveTo>
                          <a:pt x="69" y="15"/>
                        </a:moveTo>
                        <a:cubicBezTo>
                          <a:pt x="69" y="15"/>
                          <a:pt x="69" y="15"/>
                          <a:pt x="69" y="15"/>
                        </a:cubicBezTo>
                        <a:cubicBezTo>
                          <a:pt x="73" y="15"/>
                          <a:pt x="76" y="12"/>
                          <a:pt x="76" y="8"/>
                        </a:cubicBezTo>
                        <a:cubicBezTo>
                          <a:pt x="76" y="8"/>
                          <a:pt x="76" y="8"/>
                          <a:pt x="76" y="8"/>
                        </a:cubicBezTo>
                        <a:cubicBezTo>
                          <a:pt x="76" y="4"/>
                          <a:pt x="73" y="1"/>
                          <a:pt x="69" y="1"/>
                        </a:cubicBezTo>
                        <a:cubicBezTo>
                          <a:pt x="69" y="1"/>
                          <a:pt x="69" y="1"/>
                          <a:pt x="69" y="1"/>
                        </a:cubicBezTo>
                        <a:cubicBezTo>
                          <a:pt x="65" y="1"/>
                          <a:pt x="62" y="4"/>
                          <a:pt x="62" y="8"/>
                        </a:cubicBezTo>
                        <a:cubicBezTo>
                          <a:pt x="62" y="12"/>
                          <a:pt x="65" y="15"/>
                          <a:pt x="69" y="15"/>
                        </a:cubicBezTo>
                        <a:close/>
                        <a:moveTo>
                          <a:pt x="38" y="15"/>
                        </a:moveTo>
                        <a:cubicBezTo>
                          <a:pt x="38" y="15"/>
                          <a:pt x="38" y="15"/>
                          <a:pt x="38" y="15"/>
                        </a:cubicBezTo>
                        <a:cubicBezTo>
                          <a:pt x="42" y="15"/>
                          <a:pt x="45" y="12"/>
                          <a:pt x="45" y="8"/>
                        </a:cubicBezTo>
                        <a:cubicBezTo>
                          <a:pt x="45" y="8"/>
                          <a:pt x="45" y="8"/>
                          <a:pt x="45" y="8"/>
                        </a:cubicBezTo>
                        <a:cubicBezTo>
                          <a:pt x="45" y="4"/>
                          <a:pt x="42" y="1"/>
                          <a:pt x="38" y="1"/>
                        </a:cubicBezTo>
                        <a:cubicBezTo>
                          <a:pt x="38" y="1"/>
                          <a:pt x="38" y="1"/>
                          <a:pt x="38" y="1"/>
                        </a:cubicBezTo>
                        <a:cubicBezTo>
                          <a:pt x="34" y="1"/>
                          <a:pt x="31" y="4"/>
                          <a:pt x="31" y="8"/>
                        </a:cubicBezTo>
                        <a:cubicBezTo>
                          <a:pt x="31" y="12"/>
                          <a:pt x="34" y="15"/>
                          <a:pt x="38" y="15"/>
                        </a:cubicBezTo>
                        <a:close/>
                        <a:moveTo>
                          <a:pt x="12" y="13"/>
                        </a:moveTo>
                        <a:cubicBezTo>
                          <a:pt x="13" y="12"/>
                          <a:pt x="14" y="10"/>
                          <a:pt x="14" y="8"/>
                        </a:cubicBezTo>
                        <a:cubicBezTo>
                          <a:pt x="14" y="6"/>
                          <a:pt x="13" y="4"/>
                          <a:pt x="12" y="3"/>
                        </a:cubicBezTo>
                        <a:cubicBezTo>
                          <a:pt x="10" y="0"/>
                          <a:pt x="5" y="0"/>
                          <a:pt x="2" y="3"/>
                        </a:cubicBezTo>
                        <a:cubicBezTo>
                          <a:pt x="1" y="4"/>
                          <a:pt x="0" y="6"/>
                          <a:pt x="0" y="8"/>
                        </a:cubicBezTo>
                        <a:cubicBezTo>
                          <a:pt x="0" y="10"/>
                          <a:pt x="1" y="12"/>
                          <a:pt x="2" y="13"/>
                        </a:cubicBezTo>
                        <a:cubicBezTo>
                          <a:pt x="4" y="14"/>
                          <a:pt x="5" y="15"/>
                          <a:pt x="7" y="15"/>
                        </a:cubicBezTo>
                        <a:cubicBezTo>
                          <a:pt x="9" y="15"/>
                          <a:pt x="11" y="14"/>
                          <a:pt x="12"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9" name="Freeform 33">
                    <a:extLst>
                      <a:ext uri="{FF2B5EF4-FFF2-40B4-BE49-F238E27FC236}">
                        <a16:creationId xmlns:a16="http://schemas.microsoft.com/office/drawing/2014/main" id="{AEBC44C1-E30C-4FF0-BEB8-E59ED9FD22D0}"/>
                      </a:ext>
                    </a:extLst>
                  </p:cNvPr>
                  <p:cNvSpPr>
                    <a:spLocks noEditPoints="1"/>
                  </p:cNvSpPr>
                  <p:nvPr/>
                </p:nvSpPr>
                <p:spPr bwMode="auto">
                  <a:xfrm>
                    <a:off x="6323013" y="3827328"/>
                    <a:ext cx="1473200" cy="57150"/>
                  </a:xfrm>
                  <a:custGeom>
                    <a:avLst/>
                    <a:gdLst>
                      <a:gd name="T0" fmla="*/ 3 w 387"/>
                      <a:gd name="T1" fmla="*/ 13 h 15"/>
                      <a:gd name="T2" fmla="*/ 3 w 387"/>
                      <a:gd name="T3" fmla="*/ 3 h 15"/>
                      <a:gd name="T4" fmla="*/ 14 w 387"/>
                      <a:gd name="T5" fmla="*/ 8 h 15"/>
                      <a:gd name="T6" fmla="*/ 7 w 387"/>
                      <a:gd name="T7" fmla="*/ 15 h 15"/>
                      <a:gd name="T8" fmla="*/ 349 w 387"/>
                      <a:gd name="T9" fmla="*/ 15 h 15"/>
                      <a:gd name="T10" fmla="*/ 356 w 387"/>
                      <a:gd name="T11" fmla="*/ 8 h 15"/>
                      <a:gd name="T12" fmla="*/ 349 w 387"/>
                      <a:gd name="T13" fmla="*/ 1 h 15"/>
                      <a:gd name="T14" fmla="*/ 349 w 387"/>
                      <a:gd name="T15" fmla="*/ 15 h 15"/>
                      <a:gd name="T16" fmla="*/ 318 w 387"/>
                      <a:gd name="T17" fmla="*/ 15 h 15"/>
                      <a:gd name="T18" fmla="*/ 325 w 387"/>
                      <a:gd name="T19" fmla="*/ 8 h 15"/>
                      <a:gd name="T20" fmla="*/ 318 w 387"/>
                      <a:gd name="T21" fmla="*/ 1 h 15"/>
                      <a:gd name="T22" fmla="*/ 318 w 387"/>
                      <a:gd name="T23" fmla="*/ 15 h 15"/>
                      <a:gd name="T24" fmla="*/ 287 w 387"/>
                      <a:gd name="T25" fmla="*/ 15 h 15"/>
                      <a:gd name="T26" fmla="*/ 294 w 387"/>
                      <a:gd name="T27" fmla="*/ 8 h 15"/>
                      <a:gd name="T28" fmla="*/ 287 w 387"/>
                      <a:gd name="T29" fmla="*/ 1 h 15"/>
                      <a:gd name="T30" fmla="*/ 287 w 387"/>
                      <a:gd name="T31" fmla="*/ 15 h 15"/>
                      <a:gd name="T32" fmla="*/ 256 w 387"/>
                      <a:gd name="T33" fmla="*/ 15 h 15"/>
                      <a:gd name="T34" fmla="*/ 263 w 387"/>
                      <a:gd name="T35" fmla="*/ 8 h 15"/>
                      <a:gd name="T36" fmla="*/ 256 w 387"/>
                      <a:gd name="T37" fmla="*/ 1 h 15"/>
                      <a:gd name="T38" fmla="*/ 256 w 387"/>
                      <a:gd name="T39" fmla="*/ 15 h 15"/>
                      <a:gd name="T40" fmla="*/ 225 w 387"/>
                      <a:gd name="T41" fmla="*/ 15 h 15"/>
                      <a:gd name="T42" fmla="*/ 232 w 387"/>
                      <a:gd name="T43" fmla="*/ 8 h 15"/>
                      <a:gd name="T44" fmla="*/ 225 w 387"/>
                      <a:gd name="T45" fmla="*/ 1 h 15"/>
                      <a:gd name="T46" fmla="*/ 225 w 387"/>
                      <a:gd name="T47" fmla="*/ 15 h 15"/>
                      <a:gd name="T48" fmla="*/ 194 w 387"/>
                      <a:gd name="T49" fmla="*/ 15 h 15"/>
                      <a:gd name="T50" fmla="*/ 201 w 387"/>
                      <a:gd name="T51" fmla="*/ 8 h 15"/>
                      <a:gd name="T52" fmla="*/ 194 w 387"/>
                      <a:gd name="T53" fmla="*/ 1 h 15"/>
                      <a:gd name="T54" fmla="*/ 194 w 387"/>
                      <a:gd name="T55" fmla="*/ 15 h 15"/>
                      <a:gd name="T56" fmla="*/ 163 w 387"/>
                      <a:gd name="T57" fmla="*/ 15 h 15"/>
                      <a:gd name="T58" fmla="*/ 170 w 387"/>
                      <a:gd name="T59" fmla="*/ 8 h 15"/>
                      <a:gd name="T60" fmla="*/ 163 w 387"/>
                      <a:gd name="T61" fmla="*/ 1 h 15"/>
                      <a:gd name="T62" fmla="*/ 163 w 387"/>
                      <a:gd name="T63" fmla="*/ 15 h 15"/>
                      <a:gd name="T64" fmla="*/ 132 w 387"/>
                      <a:gd name="T65" fmla="*/ 15 h 15"/>
                      <a:gd name="T66" fmla="*/ 139 w 387"/>
                      <a:gd name="T67" fmla="*/ 8 h 15"/>
                      <a:gd name="T68" fmla="*/ 132 w 387"/>
                      <a:gd name="T69" fmla="*/ 1 h 15"/>
                      <a:gd name="T70" fmla="*/ 132 w 387"/>
                      <a:gd name="T71" fmla="*/ 15 h 15"/>
                      <a:gd name="T72" fmla="*/ 101 w 387"/>
                      <a:gd name="T73" fmla="*/ 15 h 15"/>
                      <a:gd name="T74" fmla="*/ 108 w 387"/>
                      <a:gd name="T75" fmla="*/ 8 h 15"/>
                      <a:gd name="T76" fmla="*/ 101 w 387"/>
                      <a:gd name="T77" fmla="*/ 1 h 15"/>
                      <a:gd name="T78" fmla="*/ 101 w 387"/>
                      <a:gd name="T79" fmla="*/ 15 h 15"/>
                      <a:gd name="T80" fmla="*/ 70 w 387"/>
                      <a:gd name="T81" fmla="*/ 15 h 15"/>
                      <a:gd name="T82" fmla="*/ 77 w 387"/>
                      <a:gd name="T83" fmla="*/ 8 h 15"/>
                      <a:gd name="T84" fmla="*/ 70 w 387"/>
                      <a:gd name="T85" fmla="*/ 1 h 15"/>
                      <a:gd name="T86" fmla="*/ 70 w 387"/>
                      <a:gd name="T87" fmla="*/ 15 h 15"/>
                      <a:gd name="T88" fmla="*/ 39 w 387"/>
                      <a:gd name="T89" fmla="*/ 15 h 15"/>
                      <a:gd name="T90" fmla="*/ 46 w 387"/>
                      <a:gd name="T91" fmla="*/ 8 h 15"/>
                      <a:gd name="T92" fmla="*/ 39 w 387"/>
                      <a:gd name="T93" fmla="*/ 1 h 15"/>
                      <a:gd name="T94" fmla="*/ 39 w 387"/>
                      <a:gd name="T95" fmla="*/ 15 h 15"/>
                      <a:gd name="T96" fmla="*/ 387 w 387"/>
                      <a:gd name="T97" fmla="*/ 8 h 15"/>
                      <a:gd name="T98" fmla="*/ 375 w 387"/>
                      <a:gd name="T99" fmla="*/ 3 h 15"/>
                      <a:gd name="T100" fmla="*/ 375 w 387"/>
                      <a:gd name="T101" fmla="*/ 13 h 15"/>
                      <a:gd name="T102" fmla="*/ 385 w 387"/>
                      <a:gd name="T10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7" h="15">
                        <a:moveTo>
                          <a:pt x="7" y="15"/>
                        </a:moveTo>
                        <a:cubicBezTo>
                          <a:pt x="6" y="15"/>
                          <a:pt x="4" y="14"/>
                          <a:pt x="3" y="13"/>
                        </a:cubicBezTo>
                        <a:cubicBezTo>
                          <a:pt x="1" y="12"/>
                          <a:pt x="0" y="10"/>
                          <a:pt x="0" y="8"/>
                        </a:cubicBezTo>
                        <a:cubicBezTo>
                          <a:pt x="0" y="6"/>
                          <a:pt x="1" y="4"/>
                          <a:pt x="3" y="3"/>
                        </a:cubicBezTo>
                        <a:cubicBezTo>
                          <a:pt x="5" y="0"/>
                          <a:pt x="10" y="0"/>
                          <a:pt x="12" y="3"/>
                        </a:cubicBezTo>
                        <a:cubicBezTo>
                          <a:pt x="14" y="4"/>
                          <a:pt x="14" y="6"/>
                          <a:pt x="14" y="8"/>
                        </a:cubicBezTo>
                        <a:cubicBezTo>
                          <a:pt x="14" y="10"/>
                          <a:pt x="14" y="12"/>
                          <a:pt x="12" y="13"/>
                        </a:cubicBezTo>
                        <a:cubicBezTo>
                          <a:pt x="11" y="14"/>
                          <a:pt x="9" y="15"/>
                          <a:pt x="7" y="15"/>
                        </a:cubicBezTo>
                        <a:close/>
                        <a:moveTo>
                          <a:pt x="349" y="15"/>
                        </a:moveTo>
                        <a:cubicBezTo>
                          <a:pt x="349" y="15"/>
                          <a:pt x="349" y="15"/>
                          <a:pt x="349" y="15"/>
                        </a:cubicBezTo>
                        <a:cubicBezTo>
                          <a:pt x="353" y="15"/>
                          <a:pt x="356" y="12"/>
                          <a:pt x="356" y="8"/>
                        </a:cubicBezTo>
                        <a:cubicBezTo>
                          <a:pt x="356" y="8"/>
                          <a:pt x="356" y="8"/>
                          <a:pt x="356" y="8"/>
                        </a:cubicBezTo>
                        <a:cubicBezTo>
                          <a:pt x="356" y="4"/>
                          <a:pt x="353" y="1"/>
                          <a:pt x="349" y="1"/>
                        </a:cubicBezTo>
                        <a:cubicBezTo>
                          <a:pt x="349" y="1"/>
                          <a:pt x="349" y="1"/>
                          <a:pt x="349" y="1"/>
                        </a:cubicBezTo>
                        <a:cubicBezTo>
                          <a:pt x="345" y="1"/>
                          <a:pt x="342" y="4"/>
                          <a:pt x="342" y="8"/>
                        </a:cubicBezTo>
                        <a:cubicBezTo>
                          <a:pt x="342" y="12"/>
                          <a:pt x="345" y="15"/>
                          <a:pt x="349" y="15"/>
                        </a:cubicBezTo>
                        <a:close/>
                        <a:moveTo>
                          <a:pt x="318" y="15"/>
                        </a:moveTo>
                        <a:cubicBezTo>
                          <a:pt x="318" y="15"/>
                          <a:pt x="318" y="15"/>
                          <a:pt x="318" y="15"/>
                        </a:cubicBezTo>
                        <a:cubicBezTo>
                          <a:pt x="322" y="15"/>
                          <a:pt x="325" y="12"/>
                          <a:pt x="325" y="8"/>
                        </a:cubicBezTo>
                        <a:cubicBezTo>
                          <a:pt x="325" y="8"/>
                          <a:pt x="325" y="8"/>
                          <a:pt x="325" y="8"/>
                        </a:cubicBezTo>
                        <a:cubicBezTo>
                          <a:pt x="325" y="4"/>
                          <a:pt x="322" y="1"/>
                          <a:pt x="318" y="1"/>
                        </a:cubicBezTo>
                        <a:cubicBezTo>
                          <a:pt x="318" y="1"/>
                          <a:pt x="318" y="1"/>
                          <a:pt x="318" y="1"/>
                        </a:cubicBezTo>
                        <a:cubicBezTo>
                          <a:pt x="314" y="1"/>
                          <a:pt x="311" y="4"/>
                          <a:pt x="311" y="8"/>
                        </a:cubicBezTo>
                        <a:cubicBezTo>
                          <a:pt x="311" y="12"/>
                          <a:pt x="314" y="15"/>
                          <a:pt x="318" y="15"/>
                        </a:cubicBezTo>
                        <a:close/>
                        <a:moveTo>
                          <a:pt x="287" y="15"/>
                        </a:moveTo>
                        <a:cubicBezTo>
                          <a:pt x="287" y="15"/>
                          <a:pt x="287" y="15"/>
                          <a:pt x="287" y="15"/>
                        </a:cubicBezTo>
                        <a:cubicBezTo>
                          <a:pt x="291" y="15"/>
                          <a:pt x="294" y="12"/>
                          <a:pt x="294" y="8"/>
                        </a:cubicBezTo>
                        <a:cubicBezTo>
                          <a:pt x="294" y="8"/>
                          <a:pt x="294" y="8"/>
                          <a:pt x="294" y="8"/>
                        </a:cubicBezTo>
                        <a:cubicBezTo>
                          <a:pt x="294" y="4"/>
                          <a:pt x="291" y="1"/>
                          <a:pt x="287" y="1"/>
                        </a:cubicBezTo>
                        <a:cubicBezTo>
                          <a:pt x="287" y="1"/>
                          <a:pt x="287" y="1"/>
                          <a:pt x="287" y="1"/>
                        </a:cubicBezTo>
                        <a:cubicBezTo>
                          <a:pt x="283" y="1"/>
                          <a:pt x="280" y="4"/>
                          <a:pt x="280" y="8"/>
                        </a:cubicBezTo>
                        <a:cubicBezTo>
                          <a:pt x="280" y="12"/>
                          <a:pt x="283" y="15"/>
                          <a:pt x="287" y="15"/>
                        </a:cubicBezTo>
                        <a:close/>
                        <a:moveTo>
                          <a:pt x="256" y="15"/>
                        </a:moveTo>
                        <a:cubicBezTo>
                          <a:pt x="256" y="15"/>
                          <a:pt x="256" y="15"/>
                          <a:pt x="256" y="15"/>
                        </a:cubicBezTo>
                        <a:cubicBezTo>
                          <a:pt x="260" y="15"/>
                          <a:pt x="263" y="12"/>
                          <a:pt x="263" y="8"/>
                        </a:cubicBezTo>
                        <a:cubicBezTo>
                          <a:pt x="263" y="8"/>
                          <a:pt x="263" y="8"/>
                          <a:pt x="263" y="8"/>
                        </a:cubicBezTo>
                        <a:cubicBezTo>
                          <a:pt x="263" y="4"/>
                          <a:pt x="260" y="1"/>
                          <a:pt x="256" y="1"/>
                        </a:cubicBezTo>
                        <a:cubicBezTo>
                          <a:pt x="256" y="1"/>
                          <a:pt x="256" y="1"/>
                          <a:pt x="256" y="1"/>
                        </a:cubicBezTo>
                        <a:cubicBezTo>
                          <a:pt x="252" y="1"/>
                          <a:pt x="249" y="4"/>
                          <a:pt x="249" y="8"/>
                        </a:cubicBezTo>
                        <a:cubicBezTo>
                          <a:pt x="249" y="12"/>
                          <a:pt x="252" y="15"/>
                          <a:pt x="256" y="15"/>
                        </a:cubicBezTo>
                        <a:close/>
                        <a:moveTo>
                          <a:pt x="225" y="15"/>
                        </a:moveTo>
                        <a:cubicBezTo>
                          <a:pt x="225" y="15"/>
                          <a:pt x="225" y="15"/>
                          <a:pt x="225" y="15"/>
                        </a:cubicBezTo>
                        <a:cubicBezTo>
                          <a:pt x="229" y="15"/>
                          <a:pt x="232" y="12"/>
                          <a:pt x="232" y="8"/>
                        </a:cubicBezTo>
                        <a:cubicBezTo>
                          <a:pt x="232" y="8"/>
                          <a:pt x="232" y="8"/>
                          <a:pt x="232" y="8"/>
                        </a:cubicBezTo>
                        <a:cubicBezTo>
                          <a:pt x="232" y="4"/>
                          <a:pt x="229" y="1"/>
                          <a:pt x="225" y="1"/>
                        </a:cubicBezTo>
                        <a:cubicBezTo>
                          <a:pt x="225" y="1"/>
                          <a:pt x="225" y="1"/>
                          <a:pt x="225" y="1"/>
                        </a:cubicBezTo>
                        <a:cubicBezTo>
                          <a:pt x="221" y="1"/>
                          <a:pt x="218" y="4"/>
                          <a:pt x="218" y="8"/>
                        </a:cubicBezTo>
                        <a:cubicBezTo>
                          <a:pt x="218" y="12"/>
                          <a:pt x="221" y="15"/>
                          <a:pt x="225" y="15"/>
                        </a:cubicBezTo>
                        <a:close/>
                        <a:moveTo>
                          <a:pt x="194" y="15"/>
                        </a:moveTo>
                        <a:cubicBezTo>
                          <a:pt x="194" y="15"/>
                          <a:pt x="194" y="15"/>
                          <a:pt x="194" y="15"/>
                        </a:cubicBezTo>
                        <a:cubicBezTo>
                          <a:pt x="198" y="15"/>
                          <a:pt x="201" y="12"/>
                          <a:pt x="201" y="8"/>
                        </a:cubicBezTo>
                        <a:cubicBezTo>
                          <a:pt x="201" y="8"/>
                          <a:pt x="201" y="8"/>
                          <a:pt x="201" y="8"/>
                        </a:cubicBezTo>
                        <a:cubicBezTo>
                          <a:pt x="201" y="4"/>
                          <a:pt x="198" y="1"/>
                          <a:pt x="194" y="1"/>
                        </a:cubicBezTo>
                        <a:cubicBezTo>
                          <a:pt x="194" y="1"/>
                          <a:pt x="194" y="1"/>
                          <a:pt x="194" y="1"/>
                        </a:cubicBezTo>
                        <a:cubicBezTo>
                          <a:pt x="190" y="1"/>
                          <a:pt x="187" y="4"/>
                          <a:pt x="187" y="8"/>
                        </a:cubicBezTo>
                        <a:cubicBezTo>
                          <a:pt x="187" y="12"/>
                          <a:pt x="190" y="15"/>
                          <a:pt x="194" y="15"/>
                        </a:cubicBezTo>
                        <a:close/>
                        <a:moveTo>
                          <a:pt x="163" y="15"/>
                        </a:moveTo>
                        <a:cubicBezTo>
                          <a:pt x="163" y="15"/>
                          <a:pt x="163" y="15"/>
                          <a:pt x="163" y="15"/>
                        </a:cubicBezTo>
                        <a:cubicBezTo>
                          <a:pt x="166" y="15"/>
                          <a:pt x="170" y="12"/>
                          <a:pt x="170" y="8"/>
                        </a:cubicBezTo>
                        <a:cubicBezTo>
                          <a:pt x="170" y="8"/>
                          <a:pt x="170" y="8"/>
                          <a:pt x="170" y="8"/>
                        </a:cubicBezTo>
                        <a:cubicBezTo>
                          <a:pt x="170" y="4"/>
                          <a:pt x="166" y="1"/>
                          <a:pt x="163" y="1"/>
                        </a:cubicBezTo>
                        <a:cubicBezTo>
                          <a:pt x="163" y="1"/>
                          <a:pt x="163" y="1"/>
                          <a:pt x="163" y="1"/>
                        </a:cubicBezTo>
                        <a:cubicBezTo>
                          <a:pt x="159" y="1"/>
                          <a:pt x="156" y="4"/>
                          <a:pt x="156" y="8"/>
                        </a:cubicBezTo>
                        <a:cubicBezTo>
                          <a:pt x="156" y="12"/>
                          <a:pt x="159" y="15"/>
                          <a:pt x="163" y="15"/>
                        </a:cubicBezTo>
                        <a:close/>
                        <a:moveTo>
                          <a:pt x="132" y="15"/>
                        </a:moveTo>
                        <a:cubicBezTo>
                          <a:pt x="132" y="15"/>
                          <a:pt x="132" y="15"/>
                          <a:pt x="132" y="15"/>
                        </a:cubicBezTo>
                        <a:cubicBezTo>
                          <a:pt x="135" y="15"/>
                          <a:pt x="139" y="12"/>
                          <a:pt x="139" y="8"/>
                        </a:cubicBezTo>
                        <a:cubicBezTo>
                          <a:pt x="139" y="8"/>
                          <a:pt x="139" y="8"/>
                          <a:pt x="139" y="8"/>
                        </a:cubicBezTo>
                        <a:cubicBezTo>
                          <a:pt x="139" y="4"/>
                          <a:pt x="135" y="1"/>
                          <a:pt x="132" y="1"/>
                        </a:cubicBezTo>
                        <a:cubicBezTo>
                          <a:pt x="132" y="1"/>
                          <a:pt x="132" y="1"/>
                          <a:pt x="132" y="1"/>
                        </a:cubicBezTo>
                        <a:cubicBezTo>
                          <a:pt x="128" y="1"/>
                          <a:pt x="125" y="4"/>
                          <a:pt x="125" y="8"/>
                        </a:cubicBezTo>
                        <a:cubicBezTo>
                          <a:pt x="125" y="12"/>
                          <a:pt x="128" y="15"/>
                          <a:pt x="132" y="15"/>
                        </a:cubicBezTo>
                        <a:close/>
                        <a:moveTo>
                          <a:pt x="101" y="15"/>
                        </a:moveTo>
                        <a:cubicBezTo>
                          <a:pt x="101" y="15"/>
                          <a:pt x="101" y="15"/>
                          <a:pt x="101" y="15"/>
                        </a:cubicBezTo>
                        <a:cubicBezTo>
                          <a:pt x="104" y="15"/>
                          <a:pt x="108" y="12"/>
                          <a:pt x="108" y="8"/>
                        </a:cubicBezTo>
                        <a:cubicBezTo>
                          <a:pt x="108" y="8"/>
                          <a:pt x="108" y="8"/>
                          <a:pt x="108" y="8"/>
                        </a:cubicBezTo>
                        <a:cubicBezTo>
                          <a:pt x="108" y="4"/>
                          <a:pt x="104" y="1"/>
                          <a:pt x="101" y="1"/>
                        </a:cubicBezTo>
                        <a:cubicBezTo>
                          <a:pt x="101" y="1"/>
                          <a:pt x="101" y="1"/>
                          <a:pt x="101" y="1"/>
                        </a:cubicBezTo>
                        <a:cubicBezTo>
                          <a:pt x="97" y="1"/>
                          <a:pt x="94" y="4"/>
                          <a:pt x="94" y="8"/>
                        </a:cubicBezTo>
                        <a:cubicBezTo>
                          <a:pt x="94" y="12"/>
                          <a:pt x="97" y="15"/>
                          <a:pt x="101" y="15"/>
                        </a:cubicBezTo>
                        <a:close/>
                        <a:moveTo>
                          <a:pt x="70" y="15"/>
                        </a:moveTo>
                        <a:cubicBezTo>
                          <a:pt x="70" y="15"/>
                          <a:pt x="70" y="15"/>
                          <a:pt x="70" y="15"/>
                        </a:cubicBezTo>
                        <a:cubicBezTo>
                          <a:pt x="73" y="15"/>
                          <a:pt x="77" y="12"/>
                          <a:pt x="77" y="8"/>
                        </a:cubicBezTo>
                        <a:cubicBezTo>
                          <a:pt x="77" y="8"/>
                          <a:pt x="77" y="8"/>
                          <a:pt x="77" y="8"/>
                        </a:cubicBezTo>
                        <a:cubicBezTo>
                          <a:pt x="77" y="4"/>
                          <a:pt x="73" y="1"/>
                          <a:pt x="70" y="1"/>
                        </a:cubicBezTo>
                        <a:cubicBezTo>
                          <a:pt x="70" y="1"/>
                          <a:pt x="70" y="1"/>
                          <a:pt x="70" y="1"/>
                        </a:cubicBezTo>
                        <a:cubicBezTo>
                          <a:pt x="66" y="1"/>
                          <a:pt x="63" y="4"/>
                          <a:pt x="63" y="8"/>
                        </a:cubicBezTo>
                        <a:cubicBezTo>
                          <a:pt x="63" y="12"/>
                          <a:pt x="66" y="15"/>
                          <a:pt x="70" y="15"/>
                        </a:cubicBezTo>
                        <a:close/>
                        <a:moveTo>
                          <a:pt x="39" y="15"/>
                        </a:moveTo>
                        <a:cubicBezTo>
                          <a:pt x="39" y="15"/>
                          <a:pt x="39" y="15"/>
                          <a:pt x="39" y="15"/>
                        </a:cubicBezTo>
                        <a:cubicBezTo>
                          <a:pt x="42" y="15"/>
                          <a:pt x="46" y="12"/>
                          <a:pt x="46" y="8"/>
                        </a:cubicBezTo>
                        <a:cubicBezTo>
                          <a:pt x="46" y="8"/>
                          <a:pt x="46" y="8"/>
                          <a:pt x="46" y="8"/>
                        </a:cubicBezTo>
                        <a:cubicBezTo>
                          <a:pt x="46" y="4"/>
                          <a:pt x="42" y="1"/>
                          <a:pt x="39" y="1"/>
                        </a:cubicBezTo>
                        <a:cubicBezTo>
                          <a:pt x="39" y="1"/>
                          <a:pt x="39" y="1"/>
                          <a:pt x="39" y="1"/>
                        </a:cubicBezTo>
                        <a:cubicBezTo>
                          <a:pt x="35" y="1"/>
                          <a:pt x="32" y="4"/>
                          <a:pt x="32" y="8"/>
                        </a:cubicBezTo>
                        <a:cubicBezTo>
                          <a:pt x="32" y="12"/>
                          <a:pt x="35" y="15"/>
                          <a:pt x="39" y="15"/>
                        </a:cubicBezTo>
                        <a:close/>
                        <a:moveTo>
                          <a:pt x="385" y="13"/>
                        </a:moveTo>
                        <a:cubicBezTo>
                          <a:pt x="386" y="12"/>
                          <a:pt x="387" y="10"/>
                          <a:pt x="387" y="8"/>
                        </a:cubicBezTo>
                        <a:cubicBezTo>
                          <a:pt x="387" y="6"/>
                          <a:pt x="386" y="4"/>
                          <a:pt x="385" y="3"/>
                        </a:cubicBezTo>
                        <a:cubicBezTo>
                          <a:pt x="382" y="0"/>
                          <a:pt x="377" y="0"/>
                          <a:pt x="375" y="3"/>
                        </a:cubicBezTo>
                        <a:cubicBezTo>
                          <a:pt x="374" y="4"/>
                          <a:pt x="373" y="6"/>
                          <a:pt x="373" y="8"/>
                        </a:cubicBezTo>
                        <a:cubicBezTo>
                          <a:pt x="373" y="10"/>
                          <a:pt x="374" y="12"/>
                          <a:pt x="375" y="13"/>
                        </a:cubicBezTo>
                        <a:cubicBezTo>
                          <a:pt x="376" y="14"/>
                          <a:pt x="378" y="15"/>
                          <a:pt x="380" y="15"/>
                        </a:cubicBezTo>
                        <a:cubicBezTo>
                          <a:pt x="382" y="15"/>
                          <a:pt x="383" y="14"/>
                          <a:pt x="385" y="13"/>
                        </a:cubicBezTo>
                        <a:close/>
                      </a:path>
                    </a:pathLst>
                  </a:custGeom>
                  <a:solidFill>
                    <a:srgbClr val="92D05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 name="Freeform 34">
                    <a:extLst>
                      <a:ext uri="{FF2B5EF4-FFF2-40B4-BE49-F238E27FC236}">
                        <a16:creationId xmlns:a16="http://schemas.microsoft.com/office/drawing/2014/main" id="{99B635D3-5CED-4005-ABD5-C00DC4C3464B}"/>
                      </a:ext>
                    </a:extLst>
                  </p:cNvPr>
                  <p:cNvSpPr>
                    <a:spLocks noEditPoints="1"/>
                  </p:cNvSpPr>
                  <p:nvPr/>
                </p:nvSpPr>
                <p:spPr bwMode="auto">
                  <a:xfrm>
                    <a:off x="8264525" y="3827328"/>
                    <a:ext cx="1468438" cy="57150"/>
                  </a:xfrm>
                  <a:custGeom>
                    <a:avLst/>
                    <a:gdLst>
                      <a:gd name="T0" fmla="*/ 374 w 386"/>
                      <a:gd name="T1" fmla="*/ 13 h 15"/>
                      <a:gd name="T2" fmla="*/ 374 w 386"/>
                      <a:gd name="T3" fmla="*/ 3 h 15"/>
                      <a:gd name="T4" fmla="*/ 386 w 386"/>
                      <a:gd name="T5" fmla="*/ 8 h 15"/>
                      <a:gd name="T6" fmla="*/ 379 w 386"/>
                      <a:gd name="T7" fmla="*/ 15 h 15"/>
                      <a:gd name="T8" fmla="*/ 348 w 386"/>
                      <a:gd name="T9" fmla="*/ 15 h 15"/>
                      <a:gd name="T10" fmla="*/ 355 w 386"/>
                      <a:gd name="T11" fmla="*/ 8 h 15"/>
                      <a:gd name="T12" fmla="*/ 348 w 386"/>
                      <a:gd name="T13" fmla="*/ 1 h 15"/>
                      <a:gd name="T14" fmla="*/ 348 w 386"/>
                      <a:gd name="T15" fmla="*/ 15 h 15"/>
                      <a:gd name="T16" fmla="*/ 317 w 386"/>
                      <a:gd name="T17" fmla="*/ 15 h 15"/>
                      <a:gd name="T18" fmla="*/ 324 w 386"/>
                      <a:gd name="T19" fmla="*/ 8 h 15"/>
                      <a:gd name="T20" fmla="*/ 317 w 386"/>
                      <a:gd name="T21" fmla="*/ 1 h 15"/>
                      <a:gd name="T22" fmla="*/ 317 w 386"/>
                      <a:gd name="T23" fmla="*/ 15 h 15"/>
                      <a:gd name="T24" fmla="*/ 286 w 386"/>
                      <a:gd name="T25" fmla="*/ 15 h 15"/>
                      <a:gd name="T26" fmla="*/ 293 w 386"/>
                      <a:gd name="T27" fmla="*/ 8 h 15"/>
                      <a:gd name="T28" fmla="*/ 286 w 386"/>
                      <a:gd name="T29" fmla="*/ 1 h 15"/>
                      <a:gd name="T30" fmla="*/ 286 w 386"/>
                      <a:gd name="T31" fmla="*/ 15 h 15"/>
                      <a:gd name="T32" fmla="*/ 255 w 386"/>
                      <a:gd name="T33" fmla="*/ 15 h 15"/>
                      <a:gd name="T34" fmla="*/ 262 w 386"/>
                      <a:gd name="T35" fmla="*/ 8 h 15"/>
                      <a:gd name="T36" fmla="*/ 255 w 386"/>
                      <a:gd name="T37" fmla="*/ 1 h 15"/>
                      <a:gd name="T38" fmla="*/ 255 w 386"/>
                      <a:gd name="T39" fmla="*/ 15 h 15"/>
                      <a:gd name="T40" fmla="*/ 224 w 386"/>
                      <a:gd name="T41" fmla="*/ 15 h 15"/>
                      <a:gd name="T42" fmla="*/ 231 w 386"/>
                      <a:gd name="T43" fmla="*/ 8 h 15"/>
                      <a:gd name="T44" fmla="*/ 224 w 386"/>
                      <a:gd name="T45" fmla="*/ 1 h 15"/>
                      <a:gd name="T46" fmla="*/ 224 w 386"/>
                      <a:gd name="T47" fmla="*/ 15 h 15"/>
                      <a:gd name="T48" fmla="*/ 193 w 386"/>
                      <a:gd name="T49" fmla="*/ 15 h 15"/>
                      <a:gd name="T50" fmla="*/ 200 w 386"/>
                      <a:gd name="T51" fmla="*/ 8 h 15"/>
                      <a:gd name="T52" fmla="*/ 193 w 386"/>
                      <a:gd name="T53" fmla="*/ 1 h 15"/>
                      <a:gd name="T54" fmla="*/ 193 w 386"/>
                      <a:gd name="T55" fmla="*/ 15 h 15"/>
                      <a:gd name="T56" fmla="*/ 162 w 386"/>
                      <a:gd name="T57" fmla="*/ 15 h 15"/>
                      <a:gd name="T58" fmla="*/ 169 w 386"/>
                      <a:gd name="T59" fmla="*/ 8 h 15"/>
                      <a:gd name="T60" fmla="*/ 162 w 386"/>
                      <a:gd name="T61" fmla="*/ 1 h 15"/>
                      <a:gd name="T62" fmla="*/ 162 w 386"/>
                      <a:gd name="T63" fmla="*/ 15 h 15"/>
                      <a:gd name="T64" fmla="*/ 131 w 386"/>
                      <a:gd name="T65" fmla="*/ 15 h 15"/>
                      <a:gd name="T66" fmla="*/ 138 w 386"/>
                      <a:gd name="T67" fmla="*/ 8 h 15"/>
                      <a:gd name="T68" fmla="*/ 131 w 386"/>
                      <a:gd name="T69" fmla="*/ 1 h 15"/>
                      <a:gd name="T70" fmla="*/ 131 w 386"/>
                      <a:gd name="T71" fmla="*/ 15 h 15"/>
                      <a:gd name="T72" fmla="*/ 100 w 386"/>
                      <a:gd name="T73" fmla="*/ 15 h 15"/>
                      <a:gd name="T74" fmla="*/ 107 w 386"/>
                      <a:gd name="T75" fmla="*/ 8 h 15"/>
                      <a:gd name="T76" fmla="*/ 100 w 386"/>
                      <a:gd name="T77" fmla="*/ 1 h 15"/>
                      <a:gd name="T78" fmla="*/ 100 w 386"/>
                      <a:gd name="T79" fmla="*/ 15 h 15"/>
                      <a:gd name="T80" fmla="*/ 69 w 386"/>
                      <a:gd name="T81" fmla="*/ 15 h 15"/>
                      <a:gd name="T82" fmla="*/ 76 w 386"/>
                      <a:gd name="T83" fmla="*/ 8 h 15"/>
                      <a:gd name="T84" fmla="*/ 69 w 386"/>
                      <a:gd name="T85" fmla="*/ 1 h 15"/>
                      <a:gd name="T86" fmla="*/ 69 w 386"/>
                      <a:gd name="T87" fmla="*/ 15 h 15"/>
                      <a:gd name="T88" fmla="*/ 38 w 386"/>
                      <a:gd name="T89" fmla="*/ 15 h 15"/>
                      <a:gd name="T90" fmla="*/ 45 w 386"/>
                      <a:gd name="T91" fmla="*/ 8 h 15"/>
                      <a:gd name="T92" fmla="*/ 38 w 386"/>
                      <a:gd name="T93" fmla="*/ 1 h 15"/>
                      <a:gd name="T94" fmla="*/ 38 w 386"/>
                      <a:gd name="T95" fmla="*/ 15 h 15"/>
                      <a:gd name="T96" fmla="*/ 14 w 386"/>
                      <a:gd name="T97" fmla="*/ 8 h 15"/>
                      <a:gd name="T98" fmla="*/ 2 w 386"/>
                      <a:gd name="T99" fmla="*/ 3 h 15"/>
                      <a:gd name="T100" fmla="*/ 2 w 386"/>
                      <a:gd name="T101" fmla="*/ 13 h 15"/>
                      <a:gd name="T102" fmla="*/ 12 w 386"/>
                      <a:gd name="T10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6" h="15">
                        <a:moveTo>
                          <a:pt x="379" y="15"/>
                        </a:moveTo>
                        <a:cubicBezTo>
                          <a:pt x="377" y="15"/>
                          <a:pt x="376" y="14"/>
                          <a:pt x="374" y="13"/>
                        </a:cubicBezTo>
                        <a:cubicBezTo>
                          <a:pt x="373" y="12"/>
                          <a:pt x="372" y="10"/>
                          <a:pt x="372" y="8"/>
                        </a:cubicBezTo>
                        <a:cubicBezTo>
                          <a:pt x="372" y="6"/>
                          <a:pt x="373" y="4"/>
                          <a:pt x="374" y="3"/>
                        </a:cubicBezTo>
                        <a:cubicBezTo>
                          <a:pt x="377" y="0"/>
                          <a:pt x="382" y="0"/>
                          <a:pt x="384" y="3"/>
                        </a:cubicBezTo>
                        <a:cubicBezTo>
                          <a:pt x="385" y="4"/>
                          <a:pt x="386" y="6"/>
                          <a:pt x="386" y="8"/>
                        </a:cubicBezTo>
                        <a:cubicBezTo>
                          <a:pt x="386" y="10"/>
                          <a:pt x="385" y="12"/>
                          <a:pt x="384" y="13"/>
                        </a:cubicBezTo>
                        <a:cubicBezTo>
                          <a:pt x="383" y="14"/>
                          <a:pt x="381" y="15"/>
                          <a:pt x="379" y="15"/>
                        </a:cubicBezTo>
                        <a:close/>
                        <a:moveTo>
                          <a:pt x="348" y="15"/>
                        </a:moveTo>
                        <a:cubicBezTo>
                          <a:pt x="348" y="15"/>
                          <a:pt x="348" y="15"/>
                          <a:pt x="348" y="15"/>
                        </a:cubicBezTo>
                        <a:cubicBezTo>
                          <a:pt x="352" y="15"/>
                          <a:pt x="355" y="12"/>
                          <a:pt x="355" y="8"/>
                        </a:cubicBezTo>
                        <a:cubicBezTo>
                          <a:pt x="355" y="8"/>
                          <a:pt x="355" y="8"/>
                          <a:pt x="355" y="8"/>
                        </a:cubicBezTo>
                        <a:cubicBezTo>
                          <a:pt x="355" y="4"/>
                          <a:pt x="352" y="1"/>
                          <a:pt x="348" y="1"/>
                        </a:cubicBezTo>
                        <a:cubicBezTo>
                          <a:pt x="348" y="1"/>
                          <a:pt x="348" y="1"/>
                          <a:pt x="348" y="1"/>
                        </a:cubicBezTo>
                        <a:cubicBezTo>
                          <a:pt x="344" y="1"/>
                          <a:pt x="341" y="4"/>
                          <a:pt x="341" y="8"/>
                        </a:cubicBezTo>
                        <a:cubicBezTo>
                          <a:pt x="341" y="12"/>
                          <a:pt x="344" y="15"/>
                          <a:pt x="348" y="15"/>
                        </a:cubicBezTo>
                        <a:close/>
                        <a:moveTo>
                          <a:pt x="317" y="15"/>
                        </a:moveTo>
                        <a:cubicBezTo>
                          <a:pt x="317" y="15"/>
                          <a:pt x="317" y="15"/>
                          <a:pt x="317" y="15"/>
                        </a:cubicBezTo>
                        <a:cubicBezTo>
                          <a:pt x="321" y="15"/>
                          <a:pt x="324" y="12"/>
                          <a:pt x="324" y="8"/>
                        </a:cubicBezTo>
                        <a:cubicBezTo>
                          <a:pt x="324" y="8"/>
                          <a:pt x="324" y="8"/>
                          <a:pt x="324" y="8"/>
                        </a:cubicBezTo>
                        <a:cubicBezTo>
                          <a:pt x="324" y="4"/>
                          <a:pt x="321" y="1"/>
                          <a:pt x="317" y="1"/>
                        </a:cubicBezTo>
                        <a:cubicBezTo>
                          <a:pt x="317" y="1"/>
                          <a:pt x="317" y="1"/>
                          <a:pt x="317" y="1"/>
                        </a:cubicBezTo>
                        <a:cubicBezTo>
                          <a:pt x="313" y="1"/>
                          <a:pt x="310" y="4"/>
                          <a:pt x="310" y="8"/>
                        </a:cubicBezTo>
                        <a:cubicBezTo>
                          <a:pt x="310" y="12"/>
                          <a:pt x="313" y="15"/>
                          <a:pt x="317" y="15"/>
                        </a:cubicBezTo>
                        <a:close/>
                        <a:moveTo>
                          <a:pt x="286" y="15"/>
                        </a:moveTo>
                        <a:cubicBezTo>
                          <a:pt x="286" y="15"/>
                          <a:pt x="286" y="15"/>
                          <a:pt x="286" y="15"/>
                        </a:cubicBezTo>
                        <a:cubicBezTo>
                          <a:pt x="290" y="15"/>
                          <a:pt x="293" y="12"/>
                          <a:pt x="293" y="8"/>
                        </a:cubicBezTo>
                        <a:cubicBezTo>
                          <a:pt x="293" y="8"/>
                          <a:pt x="293" y="8"/>
                          <a:pt x="293" y="8"/>
                        </a:cubicBezTo>
                        <a:cubicBezTo>
                          <a:pt x="293" y="4"/>
                          <a:pt x="290" y="1"/>
                          <a:pt x="286" y="1"/>
                        </a:cubicBezTo>
                        <a:cubicBezTo>
                          <a:pt x="286" y="1"/>
                          <a:pt x="286" y="1"/>
                          <a:pt x="286" y="1"/>
                        </a:cubicBezTo>
                        <a:cubicBezTo>
                          <a:pt x="282" y="1"/>
                          <a:pt x="279" y="4"/>
                          <a:pt x="279" y="8"/>
                        </a:cubicBezTo>
                        <a:cubicBezTo>
                          <a:pt x="279" y="12"/>
                          <a:pt x="282" y="15"/>
                          <a:pt x="286" y="15"/>
                        </a:cubicBezTo>
                        <a:close/>
                        <a:moveTo>
                          <a:pt x="255" y="15"/>
                        </a:moveTo>
                        <a:cubicBezTo>
                          <a:pt x="255" y="15"/>
                          <a:pt x="255" y="15"/>
                          <a:pt x="255" y="15"/>
                        </a:cubicBezTo>
                        <a:cubicBezTo>
                          <a:pt x="259" y="15"/>
                          <a:pt x="262" y="12"/>
                          <a:pt x="262" y="8"/>
                        </a:cubicBezTo>
                        <a:cubicBezTo>
                          <a:pt x="262" y="8"/>
                          <a:pt x="262" y="8"/>
                          <a:pt x="262" y="8"/>
                        </a:cubicBezTo>
                        <a:cubicBezTo>
                          <a:pt x="262" y="4"/>
                          <a:pt x="259" y="1"/>
                          <a:pt x="255" y="1"/>
                        </a:cubicBezTo>
                        <a:cubicBezTo>
                          <a:pt x="255" y="1"/>
                          <a:pt x="255" y="1"/>
                          <a:pt x="255" y="1"/>
                        </a:cubicBezTo>
                        <a:cubicBezTo>
                          <a:pt x="251" y="1"/>
                          <a:pt x="248" y="4"/>
                          <a:pt x="248" y="8"/>
                        </a:cubicBezTo>
                        <a:cubicBezTo>
                          <a:pt x="248" y="12"/>
                          <a:pt x="251" y="15"/>
                          <a:pt x="255" y="15"/>
                        </a:cubicBezTo>
                        <a:close/>
                        <a:moveTo>
                          <a:pt x="224" y="15"/>
                        </a:moveTo>
                        <a:cubicBezTo>
                          <a:pt x="224" y="15"/>
                          <a:pt x="224" y="15"/>
                          <a:pt x="224" y="15"/>
                        </a:cubicBezTo>
                        <a:cubicBezTo>
                          <a:pt x="228" y="15"/>
                          <a:pt x="231" y="12"/>
                          <a:pt x="231" y="8"/>
                        </a:cubicBezTo>
                        <a:cubicBezTo>
                          <a:pt x="231" y="8"/>
                          <a:pt x="231" y="8"/>
                          <a:pt x="231" y="8"/>
                        </a:cubicBezTo>
                        <a:cubicBezTo>
                          <a:pt x="231" y="4"/>
                          <a:pt x="228" y="1"/>
                          <a:pt x="224" y="1"/>
                        </a:cubicBezTo>
                        <a:cubicBezTo>
                          <a:pt x="224" y="1"/>
                          <a:pt x="224" y="1"/>
                          <a:pt x="224" y="1"/>
                        </a:cubicBezTo>
                        <a:cubicBezTo>
                          <a:pt x="220" y="1"/>
                          <a:pt x="217" y="4"/>
                          <a:pt x="217" y="8"/>
                        </a:cubicBezTo>
                        <a:cubicBezTo>
                          <a:pt x="217" y="12"/>
                          <a:pt x="220" y="15"/>
                          <a:pt x="224" y="15"/>
                        </a:cubicBezTo>
                        <a:close/>
                        <a:moveTo>
                          <a:pt x="193" y="15"/>
                        </a:moveTo>
                        <a:cubicBezTo>
                          <a:pt x="193" y="15"/>
                          <a:pt x="193" y="15"/>
                          <a:pt x="193" y="15"/>
                        </a:cubicBezTo>
                        <a:cubicBezTo>
                          <a:pt x="197" y="15"/>
                          <a:pt x="200" y="12"/>
                          <a:pt x="200" y="8"/>
                        </a:cubicBezTo>
                        <a:cubicBezTo>
                          <a:pt x="200" y="8"/>
                          <a:pt x="200" y="8"/>
                          <a:pt x="200" y="8"/>
                        </a:cubicBezTo>
                        <a:cubicBezTo>
                          <a:pt x="200" y="4"/>
                          <a:pt x="197" y="1"/>
                          <a:pt x="193" y="1"/>
                        </a:cubicBezTo>
                        <a:cubicBezTo>
                          <a:pt x="193" y="1"/>
                          <a:pt x="193" y="1"/>
                          <a:pt x="193" y="1"/>
                        </a:cubicBezTo>
                        <a:cubicBezTo>
                          <a:pt x="189" y="1"/>
                          <a:pt x="186" y="4"/>
                          <a:pt x="186" y="8"/>
                        </a:cubicBezTo>
                        <a:cubicBezTo>
                          <a:pt x="186" y="12"/>
                          <a:pt x="189" y="15"/>
                          <a:pt x="193" y="15"/>
                        </a:cubicBezTo>
                        <a:close/>
                        <a:moveTo>
                          <a:pt x="162" y="15"/>
                        </a:moveTo>
                        <a:cubicBezTo>
                          <a:pt x="162" y="15"/>
                          <a:pt x="162" y="15"/>
                          <a:pt x="162" y="15"/>
                        </a:cubicBezTo>
                        <a:cubicBezTo>
                          <a:pt x="166" y="15"/>
                          <a:pt x="169" y="12"/>
                          <a:pt x="169" y="8"/>
                        </a:cubicBezTo>
                        <a:cubicBezTo>
                          <a:pt x="169" y="8"/>
                          <a:pt x="169" y="8"/>
                          <a:pt x="169" y="8"/>
                        </a:cubicBezTo>
                        <a:cubicBezTo>
                          <a:pt x="169" y="4"/>
                          <a:pt x="166" y="1"/>
                          <a:pt x="162" y="1"/>
                        </a:cubicBezTo>
                        <a:cubicBezTo>
                          <a:pt x="162" y="1"/>
                          <a:pt x="162" y="1"/>
                          <a:pt x="162" y="1"/>
                        </a:cubicBezTo>
                        <a:cubicBezTo>
                          <a:pt x="158" y="1"/>
                          <a:pt x="155" y="4"/>
                          <a:pt x="155" y="8"/>
                        </a:cubicBezTo>
                        <a:cubicBezTo>
                          <a:pt x="155" y="12"/>
                          <a:pt x="158" y="15"/>
                          <a:pt x="162" y="15"/>
                        </a:cubicBezTo>
                        <a:close/>
                        <a:moveTo>
                          <a:pt x="131" y="15"/>
                        </a:moveTo>
                        <a:cubicBezTo>
                          <a:pt x="131" y="15"/>
                          <a:pt x="131" y="15"/>
                          <a:pt x="131" y="15"/>
                        </a:cubicBezTo>
                        <a:cubicBezTo>
                          <a:pt x="135" y="15"/>
                          <a:pt x="138" y="12"/>
                          <a:pt x="138" y="8"/>
                        </a:cubicBezTo>
                        <a:cubicBezTo>
                          <a:pt x="138" y="8"/>
                          <a:pt x="138" y="8"/>
                          <a:pt x="138" y="8"/>
                        </a:cubicBezTo>
                        <a:cubicBezTo>
                          <a:pt x="138" y="4"/>
                          <a:pt x="135" y="1"/>
                          <a:pt x="131" y="1"/>
                        </a:cubicBezTo>
                        <a:cubicBezTo>
                          <a:pt x="131" y="1"/>
                          <a:pt x="131" y="1"/>
                          <a:pt x="131" y="1"/>
                        </a:cubicBezTo>
                        <a:cubicBezTo>
                          <a:pt x="127" y="1"/>
                          <a:pt x="124" y="4"/>
                          <a:pt x="124" y="8"/>
                        </a:cubicBezTo>
                        <a:cubicBezTo>
                          <a:pt x="124" y="12"/>
                          <a:pt x="127" y="15"/>
                          <a:pt x="131" y="15"/>
                        </a:cubicBezTo>
                        <a:close/>
                        <a:moveTo>
                          <a:pt x="100" y="15"/>
                        </a:moveTo>
                        <a:cubicBezTo>
                          <a:pt x="100" y="15"/>
                          <a:pt x="100" y="15"/>
                          <a:pt x="100" y="15"/>
                        </a:cubicBezTo>
                        <a:cubicBezTo>
                          <a:pt x="104" y="15"/>
                          <a:pt x="107" y="12"/>
                          <a:pt x="107" y="8"/>
                        </a:cubicBezTo>
                        <a:cubicBezTo>
                          <a:pt x="107" y="8"/>
                          <a:pt x="107" y="8"/>
                          <a:pt x="107" y="8"/>
                        </a:cubicBezTo>
                        <a:cubicBezTo>
                          <a:pt x="107" y="4"/>
                          <a:pt x="104" y="1"/>
                          <a:pt x="100" y="1"/>
                        </a:cubicBezTo>
                        <a:cubicBezTo>
                          <a:pt x="100" y="1"/>
                          <a:pt x="100" y="1"/>
                          <a:pt x="100" y="1"/>
                        </a:cubicBezTo>
                        <a:cubicBezTo>
                          <a:pt x="96" y="1"/>
                          <a:pt x="93" y="4"/>
                          <a:pt x="93" y="8"/>
                        </a:cubicBezTo>
                        <a:cubicBezTo>
                          <a:pt x="93" y="12"/>
                          <a:pt x="96" y="15"/>
                          <a:pt x="100" y="15"/>
                        </a:cubicBezTo>
                        <a:close/>
                        <a:moveTo>
                          <a:pt x="69" y="15"/>
                        </a:moveTo>
                        <a:cubicBezTo>
                          <a:pt x="69" y="15"/>
                          <a:pt x="69" y="15"/>
                          <a:pt x="69" y="15"/>
                        </a:cubicBezTo>
                        <a:cubicBezTo>
                          <a:pt x="73" y="15"/>
                          <a:pt x="76" y="12"/>
                          <a:pt x="76" y="8"/>
                        </a:cubicBezTo>
                        <a:cubicBezTo>
                          <a:pt x="76" y="8"/>
                          <a:pt x="76" y="8"/>
                          <a:pt x="76" y="8"/>
                        </a:cubicBezTo>
                        <a:cubicBezTo>
                          <a:pt x="76" y="4"/>
                          <a:pt x="73" y="1"/>
                          <a:pt x="69" y="1"/>
                        </a:cubicBezTo>
                        <a:cubicBezTo>
                          <a:pt x="69" y="1"/>
                          <a:pt x="69" y="1"/>
                          <a:pt x="69" y="1"/>
                        </a:cubicBezTo>
                        <a:cubicBezTo>
                          <a:pt x="65" y="1"/>
                          <a:pt x="62" y="4"/>
                          <a:pt x="62" y="8"/>
                        </a:cubicBezTo>
                        <a:cubicBezTo>
                          <a:pt x="62" y="12"/>
                          <a:pt x="65" y="15"/>
                          <a:pt x="69" y="15"/>
                        </a:cubicBezTo>
                        <a:close/>
                        <a:moveTo>
                          <a:pt x="38" y="15"/>
                        </a:moveTo>
                        <a:cubicBezTo>
                          <a:pt x="38" y="15"/>
                          <a:pt x="38" y="15"/>
                          <a:pt x="38" y="15"/>
                        </a:cubicBezTo>
                        <a:cubicBezTo>
                          <a:pt x="42" y="15"/>
                          <a:pt x="45" y="12"/>
                          <a:pt x="45" y="8"/>
                        </a:cubicBezTo>
                        <a:cubicBezTo>
                          <a:pt x="45" y="8"/>
                          <a:pt x="45" y="8"/>
                          <a:pt x="45" y="8"/>
                        </a:cubicBezTo>
                        <a:cubicBezTo>
                          <a:pt x="45" y="4"/>
                          <a:pt x="42" y="1"/>
                          <a:pt x="38" y="1"/>
                        </a:cubicBezTo>
                        <a:cubicBezTo>
                          <a:pt x="38" y="1"/>
                          <a:pt x="38" y="1"/>
                          <a:pt x="38" y="1"/>
                        </a:cubicBezTo>
                        <a:cubicBezTo>
                          <a:pt x="34" y="1"/>
                          <a:pt x="31" y="4"/>
                          <a:pt x="31" y="8"/>
                        </a:cubicBezTo>
                        <a:cubicBezTo>
                          <a:pt x="31" y="12"/>
                          <a:pt x="34" y="15"/>
                          <a:pt x="38" y="15"/>
                        </a:cubicBezTo>
                        <a:close/>
                        <a:moveTo>
                          <a:pt x="12" y="13"/>
                        </a:moveTo>
                        <a:cubicBezTo>
                          <a:pt x="13" y="12"/>
                          <a:pt x="14" y="10"/>
                          <a:pt x="14" y="8"/>
                        </a:cubicBezTo>
                        <a:cubicBezTo>
                          <a:pt x="14" y="6"/>
                          <a:pt x="13" y="4"/>
                          <a:pt x="12" y="3"/>
                        </a:cubicBezTo>
                        <a:cubicBezTo>
                          <a:pt x="9" y="0"/>
                          <a:pt x="4" y="0"/>
                          <a:pt x="2" y="3"/>
                        </a:cubicBezTo>
                        <a:cubicBezTo>
                          <a:pt x="1" y="4"/>
                          <a:pt x="0" y="6"/>
                          <a:pt x="0" y="8"/>
                        </a:cubicBezTo>
                        <a:cubicBezTo>
                          <a:pt x="0" y="10"/>
                          <a:pt x="1" y="12"/>
                          <a:pt x="2" y="13"/>
                        </a:cubicBezTo>
                        <a:cubicBezTo>
                          <a:pt x="3" y="14"/>
                          <a:pt x="5" y="15"/>
                          <a:pt x="7" y="15"/>
                        </a:cubicBezTo>
                        <a:cubicBezTo>
                          <a:pt x="9" y="15"/>
                          <a:pt x="10" y="14"/>
                          <a:pt x="12" y="13"/>
                        </a:cubicBezTo>
                        <a:close/>
                      </a:path>
                    </a:pathLst>
                  </a:custGeom>
                  <a:solidFill>
                    <a:srgbClr val="FF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 name="Freeform 35">
                    <a:extLst>
                      <a:ext uri="{FF2B5EF4-FFF2-40B4-BE49-F238E27FC236}">
                        <a16:creationId xmlns:a16="http://schemas.microsoft.com/office/drawing/2014/main" id="{AB03FDD1-D7FD-419F-8418-0DAC46D1AA1C}"/>
                      </a:ext>
                    </a:extLst>
                  </p:cNvPr>
                  <p:cNvSpPr>
                    <a:spLocks noEditPoints="1"/>
                  </p:cNvSpPr>
                  <p:nvPr/>
                </p:nvSpPr>
                <p:spPr bwMode="auto">
                  <a:xfrm>
                    <a:off x="1993106" y="2368164"/>
                    <a:ext cx="441325" cy="498475"/>
                  </a:xfrm>
                  <a:custGeom>
                    <a:avLst/>
                    <a:gdLst>
                      <a:gd name="T0" fmla="*/ 535551692 w 116"/>
                      <a:gd name="T1" fmla="*/ 1476878686 h 131"/>
                      <a:gd name="T2" fmla="*/ 405284727 w 116"/>
                      <a:gd name="T3" fmla="*/ 1143855529 h 131"/>
                      <a:gd name="T4" fmla="*/ 318438815 w 116"/>
                      <a:gd name="T5" fmla="*/ 854271995 h 131"/>
                      <a:gd name="T6" fmla="*/ 839518090 w 116"/>
                      <a:gd name="T7" fmla="*/ 333023157 h 131"/>
                      <a:gd name="T8" fmla="*/ 1360593561 w 116"/>
                      <a:gd name="T9" fmla="*/ 854271995 h 131"/>
                      <a:gd name="T10" fmla="*/ 1273747650 w 116"/>
                      <a:gd name="T11" fmla="*/ 1143855529 h 131"/>
                      <a:gd name="T12" fmla="*/ 1143480684 w 116"/>
                      <a:gd name="T13" fmla="*/ 1418960457 h 131"/>
                      <a:gd name="T14" fmla="*/ 839518090 w 116"/>
                      <a:gd name="T15" fmla="*/ 535731250 h 131"/>
                      <a:gd name="T16" fmla="*/ 521079276 w 116"/>
                      <a:gd name="T17" fmla="*/ 839793390 h 131"/>
                      <a:gd name="T18" fmla="*/ 839518090 w 116"/>
                      <a:gd name="T19" fmla="*/ 1158334135 h 131"/>
                      <a:gd name="T20" fmla="*/ 1157953100 w 116"/>
                      <a:gd name="T21" fmla="*/ 839793390 h 131"/>
                      <a:gd name="T22" fmla="*/ 839518090 w 116"/>
                      <a:gd name="T23" fmla="*/ 535731250 h 131"/>
                      <a:gd name="T24" fmla="*/ 723719737 w 116"/>
                      <a:gd name="T25" fmla="*/ 897707813 h 131"/>
                      <a:gd name="T26" fmla="*/ 810565648 w 116"/>
                      <a:gd name="T27" fmla="*/ 999065665 h 131"/>
                      <a:gd name="T28" fmla="*/ 955312639 w 116"/>
                      <a:gd name="T29" fmla="*/ 752917949 h 131"/>
                      <a:gd name="T30" fmla="*/ 839518090 w 116"/>
                      <a:gd name="T31" fmla="*/ 173750881 h 131"/>
                      <a:gd name="T32" fmla="*/ 839518090 w 116"/>
                      <a:gd name="T33" fmla="*/ 0 h 131"/>
                      <a:gd name="T34" fmla="*/ 506603055 w 116"/>
                      <a:gd name="T35" fmla="*/ 260626322 h 131"/>
                      <a:gd name="T36" fmla="*/ 419757143 w 116"/>
                      <a:gd name="T37" fmla="*/ 115832652 h 131"/>
                      <a:gd name="T38" fmla="*/ 115794549 w 116"/>
                      <a:gd name="T39" fmla="*/ 419894792 h 131"/>
                      <a:gd name="T40" fmla="*/ 260537736 w 116"/>
                      <a:gd name="T41" fmla="*/ 506770233 h 131"/>
                      <a:gd name="T42" fmla="*/ 0 w 116"/>
                      <a:gd name="T43" fmla="*/ 839793390 h 131"/>
                      <a:gd name="T44" fmla="*/ 173691824 w 116"/>
                      <a:gd name="T45" fmla="*/ 839793390 h 131"/>
                      <a:gd name="T46" fmla="*/ 1259275233 w 116"/>
                      <a:gd name="T47" fmla="*/ 115832652 h 131"/>
                      <a:gd name="T48" fmla="*/ 1172429321 w 116"/>
                      <a:gd name="T49" fmla="*/ 260626322 h 131"/>
                      <a:gd name="T50" fmla="*/ 1563237827 w 116"/>
                      <a:gd name="T51" fmla="*/ 419894792 h 131"/>
                      <a:gd name="T52" fmla="*/ 1418494641 w 116"/>
                      <a:gd name="T53" fmla="*/ 506770233 h 131"/>
                      <a:gd name="T54" fmla="*/ 1505340552 w 116"/>
                      <a:gd name="T55" fmla="*/ 839793390 h 131"/>
                      <a:gd name="T56" fmla="*/ 1679032376 w 116"/>
                      <a:gd name="T57" fmla="*/ 839793390 h 131"/>
                      <a:gd name="T58" fmla="*/ 1027682330 w 116"/>
                      <a:gd name="T59" fmla="*/ 1520314504 h 131"/>
                      <a:gd name="T60" fmla="*/ 622401408 w 116"/>
                      <a:gd name="T61" fmla="*/ 1636147156 h 131"/>
                      <a:gd name="T62" fmla="*/ 564504134 w 116"/>
                      <a:gd name="T63" fmla="*/ 1708543991 h 131"/>
                      <a:gd name="T64" fmla="*/ 636873825 w 116"/>
                      <a:gd name="T65" fmla="*/ 1766462220 h 131"/>
                      <a:gd name="T66" fmla="*/ 665822462 w 116"/>
                      <a:gd name="T67" fmla="*/ 1766462220 h 131"/>
                      <a:gd name="T68" fmla="*/ 1027682330 w 116"/>
                      <a:gd name="T69" fmla="*/ 1665108173 h 131"/>
                      <a:gd name="T70" fmla="*/ 1027682330 w 116"/>
                      <a:gd name="T71" fmla="*/ 1665108173 h 131"/>
                      <a:gd name="T72" fmla="*/ 1042158551 w 116"/>
                      <a:gd name="T73" fmla="*/ 1665108173 h 131"/>
                      <a:gd name="T74" fmla="*/ 1114528242 w 116"/>
                      <a:gd name="T75" fmla="*/ 1737501203 h 131"/>
                      <a:gd name="T76" fmla="*/ 1071107189 w 116"/>
                      <a:gd name="T77" fmla="*/ 1795419431 h 131"/>
                      <a:gd name="T78" fmla="*/ 723719737 w 116"/>
                      <a:gd name="T79" fmla="*/ 1896773478 h 1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6" h="131">
                        <a:moveTo>
                          <a:pt x="37" y="102"/>
                        </a:moveTo>
                        <a:cubicBezTo>
                          <a:pt x="38" y="96"/>
                          <a:pt x="36" y="90"/>
                          <a:pt x="28" y="79"/>
                        </a:cubicBezTo>
                        <a:cubicBezTo>
                          <a:pt x="24" y="73"/>
                          <a:pt x="22" y="66"/>
                          <a:pt x="22" y="59"/>
                        </a:cubicBezTo>
                        <a:cubicBezTo>
                          <a:pt x="22" y="39"/>
                          <a:pt x="38" y="23"/>
                          <a:pt x="58" y="23"/>
                        </a:cubicBezTo>
                        <a:cubicBezTo>
                          <a:pt x="78" y="23"/>
                          <a:pt x="94" y="39"/>
                          <a:pt x="94" y="59"/>
                        </a:cubicBezTo>
                        <a:cubicBezTo>
                          <a:pt x="94" y="66"/>
                          <a:pt x="92" y="73"/>
                          <a:pt x="88" y="79"/>
                        </a:cubicBezTo>
                        <a:cubicBezTo>
                          <a:pt x="82" y="88"/>
                          <a:pt x="79" y="93"/>
                          <a:pt x="79" y="98"/>
                        </a:cubicBezTo>
                        <a:moveTo>
                          <a:pt x="58" y="37"/>
                        </a:moveTo>
                        <a:cubicBezTo>
                          <a:pt x="46" y="37"/>
                          <a:pt x="36" y="46"/>
                          <a:pt x="36" y="58"/>
                        </a:cubicBezTo>
                        <a:cubicBezTo>
                          <a:pt x="36" y="70"/>
                          <a:pt x="46" y="80"/>
                          <a:pt x="58" y="80"/>
                        </a:cubicBezTo>
                        <a:cubicBezTo>
                          <a:pt x="70" y="80"/>
                          <a:pt x="80" y="70"/>
                          <a:pt x="80" y="58"/>
                        </a:cubicBezTo>
                        <a:cubicBezTo>
                          <a:pt x="80" y="46"/>
                          <a:pt x="70" y="37"/>
                          <a:pt x="58" y="37"/>
                        </a:cubicBezTo>
                        <a:close/>
                        <a:moveTo>
                          <a:pt x="50" y="62"/>
                        </a:moveTo>
                        <a:cubicBezTo>
                          <a:pt x="56" y="69"/>
                          <a:pt x="56" y="69"/>
                          <a:pt x="56" y="69"/>
                        </a:cubicBezTo>
                        <a:cubicBezTo>
                          <a:pt x="66" y="52"/>
                          <a:pt x="66" y="52"/>
                          <a:pt x="66" y="52"/>
                        </a:cubicBezTo>
                        <a:moveTo>
                          <a:pt x="58" y="12"/>
                        </a:moveTo>
                        <a:cubicBezTo>
                          <a:pt x="58" y="0"/>
                          <a:pt x="58" y="0"/>
                          <a:pt x="58" y="0"/>
                        </a:cubicBezTo>
                        <a:moveTo>
                          <a:pt x="35" y="18"/>
                        </a:moveTo>
                        <a:cubicBezTo>
                          <a:pt x="29" y="8"/>
                          <a:pt x="29" y="8"/>
                          <a:pt x="29" y="8"/>
                        </a:cubicBezTo>
                        <a:moveTo>
                          <a:pt x="8" y="29"/>
                        </a:moveTo>
                        <a:cubicBezTo>
                          <a:pt x="18" y="35"/>
                          <a:pt x="18" y="35"/>
                          <a:pt x="18" y="35"/>
                        </a:cubicBezTo>
                        <a:moveTo>
                          <a:pt x="0" y="58"/>
                        </a:moveTo>
                        <a:cubicBezTo>
                          <a:pt x="12" y="58"/>
                          <a:pt x="12" y="58"/>
                          <a:pt x="12" y="58"/>
                        </a:cubicBezTo>
                        <a:moveTo>
                          <a:pt x="87" y="8"/>
                        </a:moveTo>
                        <a:cubicBezTo>
                          <a:pt x="81" y="18"/>
                          <a:pt x="81" y="18"/>
                          <a:pt x="81" y="18"/>
                        </a:cubicBezTo>
                        <a:moveTo>
                          <a:pt x="108" y="29"/>
                        </a:moveTo>
                        <a:cubicBezTo>
                          <a:pt x="98" y="35"/>
                          <a:pt x="98" y="35"/>
                          <a:pt x="98" y="35"/>
                        </a:cubicBezTo>
                        <a:moveTo>
                          <a:pt x="104" y="58"/>
                        </a:moveTo>
                        <a:cubicBezTo>
                          <a:pt x="116" y="58"/>
                          <a:pt x="116" y="58"/>
                          <a:pt x="116" y="58"/>
                        </a:cubicBezTo>
                        <a:moveTo>
                          <a:pt x="71" y="105"/>
                        </a:moveTo>
                        <a:cubicBezTo>
                          <a:pt x="71" y="105"/>
                          <a:pt x="43" y="113"/>
                          <a:pt x="43" y="113"/>
                        </a:cubicBezTo>
                        <a:cubicBezTo>
                          <a:pt x="41" y="114"/>
                          <a:pt x="39" y="115"/>
                          <a:pt x="39" y="118"/>
                        </a:cubicBezTo>
                        <a:cubicBezTo>
                          <a:pt x="39" y="120"/>
                          <a:pt x="41" y="122"/>
                          <a:pt x="44" y="122"/>
                        </a:cubicBezTo>
                        <a:cubicBezTo>
                          <a:pt x="45" y="122"/>
                          <a:pt x="46" y="122"/>
                          <a:pt x="46" y="122"/>
                        </a:cubicBezTo>
                        <a:cubicBezTo>
                          <a:pt x="71" y="115"/>
                          <a:pt x="71" y="115"/>
                          <a:pt x="71" y="115"/>
                        </a:cubicBezTo>
                        <a:cubicBezTo>
                          <a:pt x="71" y="115"/>
                          <a:pt x="71" y="115"/>
                          <a:pt x="71" y="115"/>
                        </a:cubicBezTo>
                        <a:cubicBezTo>
                          <a:pt x="71" y="115"/>
                          <a:pt x="72" y="115"/>
                          <a:pt x="72" y="115"/>
                        </a:cubicBezTo>
                        <a:cubicBezTo>
                          <a:pt x="75" y="115"/>
                          <a:pt x="77" y="117"/>
                          <a:pt x="77" y="120"/>
                        </a:cubicBezTo>
                        <a:cubicBezTo>
                          <a:pt x="77" y="122"/>
                          <a:pt x="75" y="123"/>
                          <a:pt x="74" y="124"/>
                        </a:cubicBezTo>
                        <a:cubicBezTo>
                          <a:pt x="50" y="131"/>
                          <a:pt x="50" y="131"/>
                          <a:pt x="50" y="131"/>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21" name="Grupo 20">
                  <a:extLst>
                    <a:ext uri="{FF2B5EF4-FFF2-40B4-BE49-F238E27FC236}">
                      <a16:creationId xmlns:a16="http://schemas.microsoft.com/office/drawing/2014/main" id="{A8DA0032-F190-4432-A6AB-F150AAAEE087}"/>
                    </a:ext>
                  </a:extLst>
                </p:cNvPr>
                <p:cNvGrpSpPr/>
                <p:nvPr/>
              </p:nvGrpSpPr>
              <p:grpSpPr>
                <a:xfrm>
                  <a:off x="-22224" y="3343348"/>
                  <a:ext cx="9323905" cy="1279128"/>
                  <a:chOff x="1401900" y="3733900"/>
                  <a:chExt cx="9323905" cy="1279128"/>
                </a:xfrm>
              </p:grpSpPr>
              <p:sp>
                <p:nvSpPr>
                  <p:cNvPr id="47" name="Rectangle 25">
                    <a:extLst>
                      <a:ext uri="{FF2B5EF4-FFF2-40B4-BE49-F238E27FC236}">
                        <a16:creationId xmlns:a16="http://schemas.microsoft.com/office/drawing/2014/main" id="{0D27A506-9360-4C45-AA70-1256D32948A1}"/>
                      </a:ext>
                    </a:extLst>
                  </p:cNvPr>
                  <p:cNvSpPr>
                    <a:spLocks noChangeArrowheads="1"/>
                  </p:cNvSpPr>
                  <p:nvPr/>
                </p:nvSpPr>
                <p:spPr bwMode="auto">
                  <a:xfrm>
                    <a:off x="1512067" y="4546465"/>
                    <a:ext cx="1549463" cy="461665"/>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altLang="ru-RU" sz="1500" b="1" i="0" u="none" strike="noStrike" kern="1200" cap="none" spc="0" normalizeH="0" baseline="0" noProof="0">
                        <a:ln>
                          <a:noFill/>
                        </a:ln>
                        <a:solidFill>
                          <a:srgbClr val="00B0F0"/>
                        </a:solidFill>
                        <a:effectLst/>
                        <a:uLnTx/>
                        <a:uFillTx/>
                        <a:latin typeface="Open Sans" panose="020B0606030504020204" pitchFamily="34" charset="0"/>
                        <a:ea typeface="+mn-ea"/>
                        <a:cs typeface="+mn-cs"/>
                      </a:rPr>
                      <a:t>INVESTIGACIÓN</a:t>
                    </a:r>
                    <a:r>
                      <a:rPr kumimoji="0" lang="es-CO" altLang="ru-RU" sz="1500" b="1" i="0" u="none" strike="noStrike" kern="1200" cap="none" spc="0" normalizeH="0" noProof="0">
                        <a:ln>
                          <a:noFill/>
                        </a:ln>
                        <a:solidFill>
                          <a:srgbClr val="00B0F0"/>
                        </a:solidFill>
                        <a:effectLst/>
                        <a:uLnTx/>
                        <a:uFillTx/>
                        <a:latin typeface="Open Sans" panose="020B0606030504020204" pitchFamily="34"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altLang="ru-RU" sz="1500" b="1" i="0" u="none" strike="noStrike" kern="1200" cap="none" spc="0" normalizeH="0" noProof="0">
                        <a:ln>
                          <a:noFill/>
                        </a:ln>
                        <a:solidFill>
                          <a:srgbClr val="00B0F0"/>
                        </a:solidFill>
                        <a:effectLst/>
                        <a:uLnTx/>
                        <a:uFillTx/>
                        <a:latin typeface="Open Sans" panose="020B0606030504020204" pitchFamily="34" charset="0"/>
                        <a:ea typeface="+mn-ea"/>
                        <a:cs typeface="+mn-cs"/>
                      </a:rPr>
                      <a:t>INNOVACIÒN</a:t>
                    </a:r>
                    <a:endParaRPr kumimoji="0" lang="ru-RU" altLang="ru-RU" sz="1800" b="0" i="0" u="none" strike="noStrike" kern="1200" cap="none" spc="0" normalizeH="0" baseline="0" noProof="0">
                      <a:ln>
                        <a:noFill/>
                      </a:ln>
                      <a:solidFill>
                        <a:srgbClr val="00B0F0"/>
                      </a:solidFill>
                      <a:effectLst/>
                      <a:uLnTx/>
                      <a:uFillTx/>
                      <a:ea typeface="+mn-ea"/>
                      <a:cs typeface="+mn-cs"/>
                    </a:endParaRPr>
                  </a:p>
                </p:txBody>
              </p:sp>
              <p:sp>
                <p:nvSpPr>
                  <p:cNvPr id="48" name="Rectangle 26">
                    <a:extLst>
                      <a:ext uri="{FF2B5EF4-FFF2-40B4-BE49-F238E27FC236}">
                        <a16:creationId xmlns:a16="http://schemas.microsoft.com/office/drawing/2014/main" id="{A76E69EA-C294-4150-B8B6-6A14D09D4DB2}"/>
                      </a:ext>
                    </a:extLst>
                  </p:cNvPr>
                  <p:cNvSpPr>
                    <a:spLocks noChangeArrowheads="1"/>
                  </p:cNvSpPr>
                  <p:nvPr/>
                </p:nvSpPr>
                <p:spPr bwMode="auto">
                  <a:xfrm>
                    <a:off x="3533787" y="4551363"/>
                    <a:ext cx="13581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altLang="ru-RU" sz="1500" b="1" i="0" u="none" strike="noStrike" kern="1200" cap="none" spc="0" normalizeH="0" baseline="0" noProof="0">
                        <a:ln>
                          <a:noFill/>
                        </a:ln>
                        <a:solidFill>
                          <a:srgbClr val="418AB3"/>
                        </a:solidFill>
                        <a:effectLst/>
                        <a:uLnTx/>
                        <a:uFillTx/>
                        <a:latin typeface="Open Sans" panose="020B0606030504020204" pitchFamily="34" charset="0"/>
                        <a:ea typeface="+mn-ea"/>
                        <a:cs typeface="+mn-cs"/>
                      </a:rPr>
                      <a:t>CAPACIDADES</a:t>
                    </a:r>
                    <a:r>
                      <a:rPr kumimoji="0" lang="es-CO" altLang="ru-RU" sz="1500" b="1" i="0" u="none" strike="noStrike" kern="1200" cap="none" spc="0" normalizeH="0" noProof="0">
                        <a:ln>
                          <a:noFill/>
                        </a:ln>
                        <a:solidFill>
                          <a:srgbClr val="418AB3"/>
                        </a:solidFill>
                        <a:effectLst/>
                        <a:uLnTx/>
                        <a:uFillTx/>
                        <a:latin typeface="Open Sans" panose="020B0606030504020204" pitchFamily="34" charset="0"/>
                        <a:ea typeface="+mn-ea"/>
                        <a:cs typeface="+mn-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altLang="ru-RU" sz="1500" b="1" i="0" u="none" strike="noStrike" kern="1200" cap="none" spc="0" normalizeH="0" noProof="0">
                        <a:ln>
                          <a:noFill/>
                        </a:ln>
                        <a:solidFill>
                          <a:srgbClr val="418AB3"/>
                        </a:solidFill>
                        <a:effectLst/>
                        <a:uLnTx/>
                        <a:uFillTx/>
                        <a:latin typeface="Open Sans" panose="020B0606030504020204" pitchFamily="34" charset="0"/>
                        <a:ea typeface="+mn-ea"/>
                        <a:cs typeface="+mn-cs"/>
                      </a:rPr>
                      <a:t>METROLOGÍA</a:t>
                    </a:r>
                    <a:endParaRPr kumimoji="0" lang="ru-RU" altLang="ru-RU" sz="1800" b="0" i="0" u="none" strike="noStrike" kern="1200" cap="none" spc="0" normalizeH="0" baseline="0" noProof="0">
                      <a:ln>
                        <a:noFill/>
                      </a:ln>
                      <a:solidFill>
                        <a:srgbClr val="418AB3"/>
                      </a:solidFill>
                      <a:effectLst/>
                      <a:uLnTx/>
                      <a:uFillTx/>
                      <a:latin typeface="Arial" panose="020B0604020202020204" pitchFamily="34" charset="0"/>
                      <a:ea typeface="+mn-ea"/>
                      <a:cs typeface="+mn-cs"/>
                    </a:endParaRPr>
                  </a:p>
                </p:txBody>
              </p:sp>
              <p:sp>
                <p:nvSpPr>
                  <p:cNvPr id="49" name="Rectangle 27">
                    <a:extLst>
                      <a:ext uri="{FF2B5EF4-FFF2-40B4-BE49-F238E27FC236}">
                        <a16:creationId xmlns:a16="http://schemas.microsoft.com/office/drawing/2014/main" id="{881A32E1-47A2-4D05-9B39-5D6A90C97AD0}"/>
                      </a:ext>
                    </a:extLst>
                  </p:cNvPr>
                  <p:cNvSpPr>
                    <a:spLocks noChangeArrowheads="1"/>
                  </p:cNvSpPr>
                  <p:nvPr/>
                </p:nvSpPr>
                <p:spPr bwMode="auto">
                  <a:xfrm>
                    <a:off x="5442622" y="4514875"/>
                    <a:ext cx="1395574" cy="461665"/>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altLang="ru-RU" sz="1500" b="1" i="0" u="none" strike="noStrike" kern="1200" cap="none" spc="0" normalizeH="0" baseline="0" noProof="0">
                        <a:ln>
                          <a:noFill/>
                        </a:ln>
                        <a:solidFill>
                          <a:srgbClr val="92D050"/>
                        </a:solidFill>
                        <a:effectLst/>
                        <a:uLnTx/>
                        <a:uFillTx/>
                        <a:latin typeface="Open Sans" panose="020B0606030504020204" pitchFamily="34" charset="0"/>
                        <a:ea typeface="+mn-ea"/>
                        <a:cs typeface="+mn-cs"/>
                      </a:rPr>
                      <a:t>INOCUIDAD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altLang="ru-RU" sz="1500" b="1" i="0" u="none" strike="noStrike" kern="1200" cap="none" spc="0" normalizeH="0" baseline="0" noProof="0">
                        <a:ln>
                          <a:noFill/>
                        </a:ln>
                        <a:solidFill>
                          <a:srgbClr val="92D050"/>
                        </a:solidFill>
                        <a:effectLst/>
                        <a:uLnTx/>
                        <a:uFillTx/>
                        <a:latin typeface="Open Sans" panose="020B0606030504020204" pitchFamily="34" charset="0"/>
                        <a:ea typeface="+mn-ea"/>
                        <a:cs typeface="+mn-cs"/>
                      </a:rPr>
                      <a:t>TRAZABILIDAD</a:t>
                    </a:r>
                    <a:endParaRPr kumimoji="0" lang="ru-RU" altLang="ru-RU" sz="1800" b="0" i="0" u="none" strike="noStrike" kern="1200" cap="none" spc="0" normalizeH="0" baseline="0" noProof="0">
                      <a:ln>
                        <a:noFill/>
                      </a:ln>
                      <a:solidFill>
                        <a:srgbClr val="92D050"/>
                      </a:solidFill>
                      <a:effectLst/>
                      <a:uLnTx/>
                      <a:uFillTx/>
                      <a:ea typeface="+mn-ea"/>
                      <a:cs typeface="+mn-cs"/>
                    </a:endParaRPr>
                  </a:p>
                </p:txBody>
              </p:sp>
              <p:sp>
                <p:nvSpPr>
                  <p:cNvPr id="50" name="Rectangle 28">
                    <a:extLst>
                      <a:ext uri="{FF2B5EF4-FFF2-40B4-BE49-F238E27FC236}">
                        <a16:creationId xmlns:a16="http://schemas.microsoft.com/office/drawing/2014/main" id="{1BF99E31-93BC-4542-88A7-9B6B2FF744EE}"/>
                      </a:ext>
                    </a:extLst>
                  </p:cNvPr>
                  <p:cNvSpPr>
                    <a:spLocks noChangeArrowheads="1"/>
                  </p:cNvSpPr>
                  <p:nvPr/>
                </p:nvSpPr>
                <p:spPr bwMode="auto">
                  <a:xfrm>
                    <a:off x="7476021" y="4730615"/>
                    <a:ext cx="1115049" cy="230832"/>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altLang="ru-RU" sz="1500" b="1" i="0" u="none" strike="noStrike" kern="1200" cap="none" spc="0" normalizeH="0" baseline="0" noProof="0">
                        <a:ln>
                          <a:noFill/>
                        </a:ln>
                        <a:solidFill>
                          <a:srgbClr val="FF0000"/>
                        </a:solidFill>
                        <a:effectLst/>
                        <a:uLnTx/>
                        <a:uFillTx/>
                        <a:latin typeface="Open Sans" panose="020B0606030504020204" pitchFamily="34" charset="0"/>
                        <a:ea typeface="+mn-ea"/>
                        <a:cs typeface="+mn-cs"/>
                      </a:rPr>
                      <a:t>COMERCIAL</a:t>
                    </a:r>
                    <a:endParaRPr kumimoji="0" lang="ru-RU" altLang="ru-RU" sz="1800" b="0" i="0" u="none" strike="noStrike" kern="1200" cap="none" spc="0" normalizeH="0" baseline="0" noProof="0">
                      <a:ln>
                        <a:noFill/>
                      </a:ln>
                      <a:solidFill>
                        <a:srgbClr val="FF0000"/>
                      </a:solidFill>
                      <a:effectLst/>
                      <a:uLnTx/>
                      <a:uFillTx/>
                      <a:ea typeface="+mn-ea"/>
                      <a:cs typeface="+mn-cs"/>
                    </a:endParaRPr>
                  </a:p>
                </p:txBody>
              </p:sp>
              <p:sp>
                <p:nvSpPr>
                  <p:cNvPr id="51" name="Rectangle 29">
                    <a:extLst>
                      <a:ext uri="{FF2B5EF4-FFF2-40B4-BE49-F238E27FC236}">
                        <a16:creationId xmlns:a16="http://schemas.microsoft.com/office/drawing/2014/main" id="{EBA75F58-9528-435A-ADED-63F686A40153}"/>
                      </a:ext>
                    </a:extLst>
                  </p:cNvPr>
                  <p:cNvSpPr>
                    <a:spLocks noChangeArrowheads="1"/>
                  </p:cNvSpPr>
                  <p:nvPr/>
                </p:nvSpPr>
                <p:spPr bwMode="auto">
                  <a:xfrm>
                    <a:off x="9380752" y="4730615"/>
                    <a:ext cx="1236236" cy="230832"/>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altLang="ru-RU" sz="1500" b="1" i="0" u="none" strike="noStrike" kern="1200" cap="none" spc="0" normalizeH="0" baseline="0" noProof="0">
                        <a:ln>
                          <a:noFill/>
                        </a:ln>
                        <a:solidFill>
                          <a:srgbClr val="FEC306"/>
                        </a:solidFill>
                        <a:effectLst/>
                        <a:uLnTx/>
                        <a:uFillTx/>
                        <a:latin typeface="Open Sans" panose="020B0606030504020204" pitchFamily="34" charset="0"/>
                        <a:ea typeface="+mn-ea"/>
                        <a:cs typeface="+mn-cs"/>
                      </a:rPr>
                      <a:t>PRODUCTIVA</a:t>
                    </a:r>
                    <a:endParaRPr kumimoji="0" lang="ru-RU" altLang="ru-RU" sz="1800" b="0" i="0" u="none" strike="noStrike" kern="1200" cap="none" spc="0" normalizeH="0" baseline="0" noProof="0">
                      <a:ln>
                        <a:noFill/>
                      </a:ln>
                      <a:solidFill>
                        <a:srgbClr val="FEC306"/>
                      </a:solidFill>
                      <a:effectLst/>
                      <a:uLnTx/>
                      <a:uFillTx/>
                      <a:latin typeface="Arial" panose="020B0604020202020204" pitchFamily="34" charset="0"/>
                      <a:ea typeface="+mn-ea"/>
                      <a:cs typeface="+mn-cs"/>
                    </a:endParaRPr>
                  </a:p>
                </p:txBody>
              </p:sp>
              <p:sp>
                <p:nvSpPr>
                  <p:cNvPr id="52" name="TextBox 51">
                    <a:extLst>
                      <a:ext uri="{FF2B5EF4-FFF2-40B4-BE49-F238E27FC236}">
                        <a16:creationId xmlns:a16="http://schemas.microsoft.com/office/drawing/2014/main" id="{C8597DEA-10F9-4526-8F01-15A360D895D9}"/>
                      </a:ext>
                    </a:extLst>
                  </p:cNvPr>
                  <p:cNvSpPr txBox="1">
                    <a:spLocks noChangeArrowheads="1"/>
                  </p:cNvSpPr>
                  <p:nvPr/>
                </p:nvSpPr>
                <p:spPr bwMode="auto">
                  <a:xfrm>
                    <a:off x="1401900" y="3733900"/>
                    <a:ext cx="1633262" cy="261610"/>
                  </a:xfrm>
                  <a:prstGeom prst="rect">
                    <a:avLst/>
                  </a:prstGeom>
                  <a:solidFill>
                    <a:srgbClr val="E9F2F7"/>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altLang="es-419" sz="1100" b="0" i="0" u="none" strike="noStrike" kern="1200" cap="none" spc="0" normalizeH="0" baseline="0">
                        <a:ln>
                          <a:noFill/>
                        </a:ln>
                        <a:solidFill>
                          <a:srgbClr val="000000"/>
                        </a:solidFill>
                        <a:effectLst/>
                        <a:uLnTx/>
                        <a:uFillTx/>
                        <a:latin typeface="Open Sans" panose="020B0606030504020204" pitchFamily="34" charset="0"/>
                        <a:ea typeface="+mn-ea"/>
                        <a:cs typeface="+mn-cs"/>
                      </a:rPr>
                      <a:t>Líder</a:t>
                    </a:r>
                    <a:r>
                      <a:rPr kumimoji="0" lang="en-US" altLang="es-419" sz="1100" b="0" i="0" u="none" strike="noStrike" kern="1200" cap="none" spc="0" normalizeH="0" noProof="0">
                        <a:ln>
                          <a:noFill/>
                        </a:ln>
                        <a:solidFill>
                          <a:srgbClr val="000000"/>
                        </a:solidFill>
                        <a:effectLst/>
                        <a:uLnTx/>
                        <a:uFillTx/>
                        <a:latin typeface="Open Sans" panose="020B0606030504020204" pitchFamily="34" charset="0"/>
                        <a:ea typeface="+mn-ea"/>
                        <a:cs typeface="+mn-cs"/>
                      </a:rPr>
                      <a:t> Agrosavia</a:t>
                    </a:r>
                    <a:endParaRPr kumimoji="0" lang="ru-RU" altLang="es-419" sz="1100" b="0" i="0" u="none" strike="noStrike" kern="1200" cap="none" spc="0" normalizeH="0" baseline="0" noProof="0">
                      <a:ln>
                        <a:noFill/>
                      </a:ln>
                      <a:solidFill>
                        <a:srgbClr val="000000"/>
                      </a:solidFill>
                      <a:effectLst/>
                      <a:uLnTx/>
                      <a:uFillTx/>
                      <a:latin typeface="Open Sans" panose="020B0606030504020204" pitchFamily="34" charset="0"/>
                      <a:ea typeface="+mn-ea"/>
                      <a:cs typeface="+mn-cs"/>
                    </a:endParaRPr>
                  </a:p>
                </p:txBody>
              </p:sp>
              <p:sp>
                <p:nvSpPr>
                  <p:cNvPr id="53" name="TextBox 52">
                    <a:extLst>
                      <a:ext uri="{FF2B5EF4-FFF2-40B4-BE49-F238E27FC236}">
                        <a16:creationId xmlns:a16="http://schemas.microsoft.com/office/drawing/2014/main" id="{456364BE-37CC-4431-88D5-4290D8B7A1FB}"/>
                      </a:ext>
                    </a:extLst>
                  </p:cNvPr>
                  <p:cNvSpPr txBox="1">
                    <a:spLocks noChangeArrowheads="1"/>
                  </p:cNvSpPr>
                  <p:nvPr/>
                </p:nvSpPr>
                <p:spPr bwMode="auto">
                  <a:xfrm>
                    <a:off x="3252924" y="3735546"/>
                    <a:ext cx="1633262" cy="261610"/>
                  </a:xfrm>
                  <a:prstGeom prst="rect">
                    <a:avLst/>
                  </a:prstGeom>
                  <a:solidFill>
                    <a:srgbClr val="E9F2F7"/>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altLang="es-419" sz="1100" b="0" i="0" u="none" strike="noStrike" kern="1200" cap="none" spc="0" normalizeH="0" baseline="0">
                        <a:ln>
                          <a:noFill/>
                        </a:ln>
                        <a:solidFill>
                          <a:srgbClr val="000000"/>
                        </a:solidFill>
                        <a:effectLst/>
                        <a:uLnTx/>
                        <a:uFillTx/>
                        <a:latin typeface="Open Sans" panose="020B0606030504020204" pitchFamily="34" charset="0"/>
                        <a:ea typeface="+mn-ea"/>
                        <a:cs typeface="+mn-cs"/>
                      </a:rPr>
                      <a:t>Líder</a:t>
                    </a:r>
                    <a:r>
                      <a:rPr kumimoji="0" lang="en-US" altLang="es-419" sz="1100" b="0" i="0" u="none" strike="noStrike" kern="1200" cap="none" spc="0" normalizeH="0" baseline="0" noProof="0">
                        <a:ln>
                          <a:noFill/>
                        </a:ln>
                        <a:solidFill>
                          <a:srgbClr val="000000"/>
                        </a:solidFill>
                        <a:effectLst/>
                        <a:uLnTx/>
                        <a:uFillTx/>
                        <a:latin typeface="Open Sans" panose="020B0606030504020204" pitchFamily="34" charset="0"/>
                        <a:ea typeface="+mn-ea"/>
                        <a:cs typeface="+mn-cs"/>
                      </a:rPr>
                      <a:t> INM</a:t>
                    </a:r>
                    <a:endParaRPr kumimoji="0" lang="ru-RU" altLang="es-419" sz="1100" b="0" i="0" u="none" strike="noStrike" kern="1200" cap="none" spc="0" normalizeH="0" baseline="0" noProof="0">
                      <a:ln>
                        <a:noFill/>
                      </a:ln>
                      <a:solidFill>
                        <a:srgbClr val="000000"/>
                      </a:solidFill>
                      <a:effectLst/>
                      <a:uLnTx/>
                      <a:uFillTx/>
                      <a:latin typeface="Open Sans" panose="020B0606030504020204" pitchFamily="34" charset="0"/>
                      <a:ea typeface="+mn-ea"/>
                      <a:cs typeface="+mn-cs"/>
                    </a:endParaRPr>
                  </a:p>
                </p:txBody>
              </p:sp>
              <p:sp>
                <p:nvSpPr>
                  <p:cNvPr id="54" name="TextBox 53">
                    <a:extLst>
                      <a:ext uri="{FF2B5EF4-FFF2-40B4-BE49-F238E27FC236}">
                        <a16:creationId xmlns:a16="http://schemas.microsoft.com/office/drawing/2014/main" id="{91958E0B-9469-4D5B-BCD9-62DE7EC99488}"/>
                      </a:ext>
                    </a:extLst>
                  </p:cNvPr>
                  <p:cNvSpPr txBox="1">
                    <a:spLocks noChangeArrowheads="1"/>
                  </p:cNvSpPr>
                  <p:nvPr/>
                </p:nvSpPr>
                <p:spPr bwMode="auto">
                  <a:xfrm>
                    <a:off x="5153163" y="3775206"/>
                    <a:ext cx="1633262" cy="261610"/>
                  </a:xfrm>
                  <a:prstGeom prst="rect">
                    <a:avLst/>
                  </a:prstGeom>
                  <a:solidFill>
                    <a:srgbClr val="E9F2F7"/>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altLang="es-419" sz="1100" b="0" i="0" u="none" strike="noStrike" kern="1200" cap="none" spc="0" normalizeH="0" baseline="0">
                        <a:ln>
                          <a:noFill/>
                        </a:ln>
                        <a:solidFill>
                          <a:srgbClr val="000000"/>
                        </a:solidFill>
                        <a:effectLst/>
                        <a:uLnTx/>
                        <a:uFillTx/>
                        <a:latin typeface="Open Sans" panose="020B0606030504020204" pitchFamily="34" charset="0"/>
                        <a:ea typeface="+mn-ea"/>
                        <a:cs typeface="+mn-cs"/>
                      </a:rPr>
                      <a:t>Líder</a:t>
                    </a:r>
                    <a:r>
                      <a:rPr kumimoji="0" lang="en-US" altLang="es-419" sz="1100" b="0" i="0" u="none" strike="noStrike" kern="1200" cap="none" spc="0" normalizeH="0" noProof="0">
                        <a:ln>
                          <a:noFill/>
                        </a:ln>
                        <a:solidFill>
                          <a:srgbClr val="000000"/>
                        </a:solidFill>
                        <a:effectLst/>
                        <a:uLnTx/>
                        <a:uFillTx/>
                        <a:latin typeface="Open Sans" panose="020B0606030504020204" pitchFamily="34" charset="0"/>
                        <a:ea typeface="+mn-ea"/>
                        <a:cs typeface="+mn-cs"/>
                      </a:rPr>
                      <a:t> MADR</a:t>
                    </a:r>
                    <a:endParaRPr kumimoji="0" lang="ru-RU" altLang="es-419" sz="1100" b="0" i="0" u="none" strike="noStrike" kern="1200" cap="none" spc="0" normalizeH="0" baseline="0" noProof="0">
                      <a:ln>
                        <a:noFill/>
                      </a:ln>
                      <a:solidFill>
                        <a:srgbClr val="000000"/>
                      </a:solidFill>
                      <a:effectLst/>
                      <a:uLnTx/>
                      <a:uFillTx/>
                      <a:latin typeface="Open Sans" panose="020B0606030504020204" pitchFamily="34" charset="0"/>
                      <a:ea typeface="+mn-ea"/>
                      <a:cs typeface="+mn-cs"/>
                    </a:endParaRPr>
                  </a:p>
                </p:txBody>
              </p:sp>
              <p:sp>
                <p:nvSpPr>
                  <p:cNvPr id="55" name="TextBox 54">
                    <a:extLst>
                      <a:ext uri="{FF2B5EF4-FFF2-40B4-BE49-F238E27FC236}">
                        <a16:creationId xmlns:a16="http://schemas.microsoft.com/office/drawing/2014/main" id="{100C6742-6808-4EDF-A29F-7E610D029D21}"/>
                      </a:ext>
                    </a:extLst>
                  </p:cNvPr>
                  <p:cNvSpPr txBox="1">
                    <a:spLocks noChangeArrowheads="1"/>
                  </p:cNvSpPr>
                  <p:nvPr/>
                </p:nvSpPr>
                <p:spPr bwMode="auto">
                  <a:xfrm>
                    <a:off x="7128013" y="3775206"/>
                    <a:ext cx="1633262" cy="261610"/>
                  </a:xfrm>
                  <a:prstGeom prst="rect">
                    <a:avLst/>
                  </a:prstGeom>
                  <a:solidFill>
                    <a:srgbClr val="E9F2F7"/>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altLang="es-419" sz="1100" b="0" i="0" u="none" strike="noStrike" kern="1200" cap="none" spc="0" normalizeH="0" baseline="0">
                        <a:ln>
                          <a:noFill/>
                        </a:ln>
                        <a:solidFill>
                          <a:srgbClr val="000000"/>
                        </a:solidFill>
                        <a:effectLst/>
                        <a:uLnTx/>
                        <a:uFillTx/>
                        <a:latin typeface="Open Sans" panose="020B0606030504020204" pitchFamily="34" charset="0"/>
                        <a:ea typeface="+mn-ea"/>
                        <a:cs typeface="+mn-cs"/>
                      </a:rPr>
                      <a:t>Líder</a:t>
                    </a:r>
                    <a:r>
                      <a:rPr kumimoji="0" lang="en-US" altLang="es-419" sz="1100" b="0" i="0" u="none" strike="noStrike" kern="1200" cap="none" spc="0" normalizeH="0" noProof="0">
                        <a:ln>
                          <a:noFill/>
                        </a:ln>
                        <a:solidFill>
                          <a:srgbClr val="000000"/>
                        </a:solidFill>
                        <a:effectLst/>
                        <a:uLnTx/>
                        <a:uFillTx/>
                        <a:latin typeface="Open Sans" panose="020B0606030504020204" pitchFamily="34" charset="0"/>
                        <a:ea typeface="+mn-ea"/>
                        <a:cs typeface="+mn-cs"/>
                      </a:rPr>
                      <a:t> MINCIT</a:t>
                    </a:r>
                    <a:endParaRPr kumimoji="0" lang="ru-RU" altLang="es-419" sz="1100" b="0" i="0" u="none" strike="noStrike" kern="1200" cap="none" spc="0" normalizeH="0" baseline="0" noProof="0">
                      <a:ln>
                        <a:noFill/>
                      </a:ln>
                      <a:solidFill>
                        <a:srgbClr val="000000"/>
                      </a:solidFill>
                      <a:effectLst/>
                      <a:uLnTx/>
                      <a:uFillTx/>
                      <a:latin typeface="Open Sans" panose="020B0606030504020204" pitchFamily="34" charset="0"/>
                      <a:ea typeface="+mn-ea"/>
                      <a:cs typeface="+mn-cs"/>
                    </a:endParaRPr>
                  </a:p>
                </p:txBody>
              </p:sp>
              <p:sp>
                <p:nvSpPr>
                  <p:cNvPr id="56" name="TextBox 55">
                    <a:extLst>
                      <a:ext uri="{FF2B5EF4-FFF2-40B4-BE49-F238E27FC236}">
                        <a16:creationId xmlns:a16="http://schemas.microsoft.com/office/drawing/2014/main" id="{DC714A94-535D-45C9-BD5E-9ED04B834D9D}"/>
                      </a:ext>
                    </a:extLst>
                  </p:cNvPr>
                  <p:cNvSpPr txBox="1">
                    <a:spLocks noChangeArrowheads="1"/>
                  </p:cNvSpPr>
                  <p:nvPr/>
                </p:nvSpPr>
                <p:spPr bwMode="auto">
                  <a:xfrm>
                    <a:off x="9092543" y="3775037"/>
                    <a:ext cx="1633262" cy="261610"/>
                  </a:xfrm>
                  <a:prstGeom prst="rect">
                    <a:avLst/>
                  </a:prstGeom>
                  <a:solidFill>
                    <a:srgbClr val="E9F2F7"/>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altLang="es-419" sz="1100" b="0" i="0" u="none" strike="noStrike" kern="1200" cap="none" spc="0" normalizeH="0" baseline="0">
                        <a:ln>
                          <a:noFill/>
                        </a:ln>
                        <a:solidFill>
                          <a:srgbClr val="000000"/>
                        </a:solidFill>
                        <a:effectLst/>
                        <a:uLnTx/>
                        <a:uFillTx/>
                        <a:latin typeface="Open Sans" panose="020B0606030504020204" pitchFamily="34" charset="0"/>
                        <a:ea typeface="+mn-ea"/>
                        <a:cs typeface="+mn-cs"/>
                      </a:rPr>
                      <a:t>Líder</a:t>
                    </a:r>
                    <a:r>
                      <a:rPr kumimoji="0" lang="en-US" altLang="es-419" sz="1100" b="0" i="0" u="none" strike="noStrike" kern="1200" cap="none" spc="0" normalizeH="0" baseline="0" noProof="0">
                        <a:ln>
                          <a:noFill/>
                        </a:ln>
                        <a:solidFill>
                          <a:srgbClr val="000000"/>
                        </a:solidFill>
                        <a:effectLst/>
                        <a:uLnTx/>
                        <a:uFillTx/>
                        <a:latin typeface="Open Sans" panose="020B0606030504020204" pitchFamily="34" charset="0"/>
                        <a:ea typeface="+mn-ea"/>
                        <a:cs typeface="+mn-cs"/>
                      </a:rPr>
                      <a:t> MADR</a:t>
                    </a:r>
                    <a:endParaRPr kumimoji="0" lang="ru-RU" altLang="es-419" sz="1100" b="0" i="0" u="none" strike="noStrike" kern="1200" cap="none" spc="0" normalizeH="0" baseline="0" noProof="0">
                      <a:ln>
                        <a:noFill/>
                      </a:ln>
                      <a:solidFill>
                        <a:srgbClr val="000000"/>
                      </a:solidFill>
                      <a:effectLst/>
                      <a:uLnTx/>
                      <a:uFillTx/>
                      <a:latin typeface="Open Sans" panose="020B0606030504020204" pitchFamily="34" charset="0"/>
                      <a:ea typeface="+mn-ea"/>
                      <a:cs typeface="+mn-cs"/>
                    </a:endParaRPr>
                  </a:p>
                </p:txBody>
              </p:sp>
            </p:grpSp>
            <p:grpSp>
              <p:nvGrpSpPr>
                <p:cNvPr id="46" name="Grupo 45">
                  <a:extLst>
                    <a:ext uri="{FF2B5EF4-FFF2-40B4-BE49-F238E27FC236}">
                      <a16:creationId xmlns:a16="http://schemas.microsoft.com/office/drawing/2014/main" id="{1F801126-C604-4D75-81CA-EDB89DEAFBE0}"/>
                    </a:ext>
                  </a:extLst>
                </p:cNvPr>
                <p:cNvGrpSpPr/>
                <p:nvPr/>
              </p:nvGrpSpPr>
              <p:grpSpPr>
                <a:xfrm>
                  <a:off x="8460444" y="1595139"/>
                  <a:ext cx="2668588" cy="2608262"/>
                  <a:chOff x="2803388" y="1665946"/>
                  <a:chExt cx="2668588" cy="2608262"/>
                </a:xfrm>
              </p:grpSpPr>
              <p:sp>
                <p:nvSpPr>
                  <p:cNvPr id="65" name="Oval 16">
                    <a:extLst>
                      <a:ext uri="{FF2B5EF4-FFF2-40B4-BE49-F238E27FC236}">
                        <a16:creationId xmlns:a16="http://schemas.microsoft.com/office/drawing/2014/main" id="{8D88BB91-2FC6-40AA-A2F2-19BEB455A7F2}"/>
                      </a:ext>
                    </a:extLst>
                  </p:cNvPr>
                  <p:cNvSpPr>
                    <a:spLocks noChangeArrowheads="1"/>
                  </p:cNvSpPr>
                  <p:nvPr/>
                </p:nvSpPr>
                <p:spPr bwMode="auto">
                  <a:xfrm>
                    <a:off x="4703626" y="3504271"/>
                    <a:ext cx="128587" cy="130175"/>
                  </a:xfrm>
                  <a:prstGeom prst="ellipse">
                    <a:avLst/>
                  </a:prstGeom>
                  <a:solidFill>
                    <a:srgbClr val="00B05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7" name="Freeform 8">
                    <a:extLst>
                      <a:ext uri="{FF2B5EF4-FFF2-40B4-BE49-F238E27FC236}">
                        <a16:creationId xmlns:a16="http://schemas.microsoft.com/office/drawing/2014/main" id="{578F939D-70B3-41EF-9545-BDDC8E91374F}"/>
                      </a:ext>
                    </a:extLst>
                  </p:cNvPr>
                  <p:cNvSpPr>
                    <a:spLocks/>
                  </p:cNvSpPr>
                  <p:nvPr/>
                </p:nvSpPr>
                <p:spPr bwMode="auto">
                  <a:xfrm>
                    <a:off x="4063863" y="1665946"/>
                    <a:ext cx="1408113" cy="1614487"/>
                  </a:xfrm>
                  <a:custGeom>
                    <a:avLst/>
                    <a:gdLst>
                      <a:gd name="T0" fmla="*/ 370 w 370"/>
                      <a:gd name="T1" fmla="*/ 184 h 424"/>
                      <a:gd name="T2" fmla="*/ 185 w 370"/>
                      <a:gd name="T3" fmla="*/ 0 h 424"/>
                      <a:gd name="T4" fmla="*/ 0 w 370"/>
                      <a:gd name="T5" fmla="*/ 184 h 424"/>
                      <a:gd name="T6" fmla="*/ 152 w 370"/>
                      <a:gd name="T7" fmla="*/ 366 h 424"/>
                      <a:gd name="T8" fmla="*/ 185 w 370"/>
                      <a:gd name="T9" fmla="*/ 424 h 424"/>
                      <a:gd name="T10" fmla="*/ 218 w 370"/>
                      <a:gd name="T11" fmla="*/ 366 h 424"/>
                      <a:gd name="T12" fmla="*/ 370 w 370"/>
                      <a:gd name="T13" fmla="*/ 184 h 424"/>
                    </a:gdLst>
                    <a:ahLst/>
                    <a:cxnLst>
                      <a:cxn ang="0">
                        <a:pos x="T0" y="T1"/>
                      </a:cxn>
                      <a:cxn ang="0">
                        <a:pos x="T2" y="T3"/>
                      </a:cxn>
                      <a:cxn ang="0">
                        <a:pos x="T4" y="T5"/>
                      </a:cxn>
                      <a:cxn ang="0">
                        <a:pos x="T6" y="T7"/>
                      </a:cxn>
                      <a:cxn ang="0">
                        <a:pos x="T8" y="T9"/>
                      </a:cxn>
                      <a:cxn ang="0">
                        <a:pos x="T10" y="T11"/>
                      </a:cxn>
                      <a:cxn ang="0">
                        <a:pos x="T12" y="T13"/>
                      </a:cxn>
                    </a:cxnLst>
                    <a:rect l="0" t="0" r="r" b="b"/>
                    <a:pathLst>
                      <a:path w="370" h="424">
                        <a:moveTo>
                          <a:pt x="370" y="184"/>
                        </a:moveTo>
                        <a:cubicBezTo>
                          <a:pt x="370" y="82"/>
                          <a:pt x="287" y="0"/>
                          <a:pt x="185" y="0"/>
                        </a:cubicBezTo>
                        <a:cubicBezTo>
                          <a:pt x="83" y="0"/>
                          <a:pt x="0" y="82"/>
                          <a:pt x="0" y="184"/>
                        </a:cubicBezTo>
                        <a:cubicBezTo>
                          <a:pt x="0" y="275"/>
                          <a:pt x="66" y="350"/>
                          <a:pt x="152" y="366"/>
                        </a:cubicBezTo>
                        <a:cubicBezTo>
                          <a:pt x="185" y="424"/>
                          <a:pt x="185" y="424"/>
                          <a:pt x="185" y="424"/>
                        </a:cubicBezTo>
                        <a:cubicBezTo>
                          <a:pt x="218" y="366"/>
                          <a:pt x="218" y="366"/>
                          <a:pt x="218" y="366"/>
                        </a:cubicBezTo>
                        <a:cubicBezTo>
                          <a:pt x="304" y="350"/>
                          <a:pt x="370" y="275"/>
                          <a:pt x="370" y="184"/>
                        </a:cubicBezTo>
                        <a:close/>
                      </a:path>
                    </a:pathLst>
                  </a:custGeom>
                  <a:solidFill>
                    <a:srgbClr val="00B05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8" name="Oval 23">
                    <a:extLst>
                      <a:ext uri="{FF2B5EF4-FFF2-40B4-BE49-F238E27FC236}">
                        <a16:creationId xmlns:a16="http://schemas.microsoft.com/office/drawing/2014/main" id="{116ABE69-DD8D-4BE1-8CA6-16D1F2656B84}"/>
                      </a:ext>
                    </a:extLst>
                  </p:cNvPr>
                  <p:cNvSpPr>
                    <a:spLocks noChangeArrowheads="1"/>
                  </p:cNvSpPr>
                  <p:nvPr/>
                </p:nvSpPr>
                <p:spPr bwMode="auto">
                  <a:xfrm>
                    <a:off x="4273413" y="1873908"/>
                    <a:ext cx="989013" cy="987425"/>
                  </a:xfrm>
                  <a:prstGeom prst="ellipse">
                    <a:avLst/>
                  </a:prstGeom>
                  <a:solidFill>
                    <a:schemeClr val="bg2"/>
                  </a:solidFill>
                  <a:ln>
                    <a:noFill/>
                  </a:ln>
                  <a:effectLst>
                    <a:outerShdw blurRad="127000" dist="63500" dir="2700000" algn="tl" rotWithShape="0">
                      <a:prstClr val="black">
                        <a:alpha val="5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9" name="Freeform 27">
                    <a:extLst>
                      <a:ext uri="{FF2B5EF4-FFF2-40B4-BE49-F238E27FC236}">
                        <a16:creationId xmlns:a16="http://schemas.microsoft.com/office/drawing/2014/main" id="{BB2C725B-3745-4EB9-92B2-E7B6CA52B22F}"/>
                      </a:ext>
                    </a:extLst>
                  </p:cNvPr>
                  <p:cNvSpPr>
                    <a:spLocks noEditPoints="1"/>
                  </p:cNvSpPr>
                  <p:nvPr/>
                </p:nvSpPr>
                <p:spPr bwMode="auto">
                  <a:xfrm>
                    <a:off x="2803388" y="3782083"/>
                    <a:ext cx="53975" cy="492125"/>
                  </a:xfrm>
                  <a:custGeom>
                    <a:avLst/>
                    <a:gdLst>
                      <a:gd name="T0" fmla="*/ 104048379 w 14"/>
                      <a:gd name="T1" fmla="*/ 1877418726 h 129"/>
                      <a:gd name="T2" fmla="*/ 29728659 w 14"/>
                      <a:gd name="T3" fmla="*/ 1848310867 h 129"/>
                      <a:gd name="T4" fmla="*/ 0 w 14"/>
                      <a:gd name="T5" fmla="*/ 1775545036 h 129"/>
                      <a:gd name="T6" fmla="*/ 29728659 w 14"/>
                      <a:gd name="T7" fmla="*/ 1702775390 h 129"/>
                      <a:gd name="T8" fmla="*/ 178364243 w 14"/>
                      <a:gd name="T9" fmla="*/ 1702775390 h 129"/>
                      <a:gd name="T10" fmla="*/ 208092902 w 14"/>
                      <a:gd name="T11" fmla="*/ 1775545036 h 129"/>
                      <a:gd name="T12" fmla="*/ 178364243 w 14"/>
                      <a:gd name="T13" fmla="*/ 1848310867 h 129"/>
                      <a:gd name="T14" fmla="*/ 104048379 w 14"/>
                      <a:gd name="T15" fmla="*/ 1877418726 h 129"/>
                      <a:gd name="T16" fmla="*/ 104048379 w 14"/>
                      <a:gd name="T17" fmla="*/ 1455362407 h 129"/>
                      <a:gd name="T18" fmla="*/ 104048379 w 14"/>
                      <a:gd name="T19" fmla="*/ 1455362407 h 129"/>
                      <a:gd name="T20" fmla="*/ 208092902 w 14"/>
                      <a:gd name="T21" fmla="*/ 1353488717 h 129"/>
                      <a:gd name="T22" fmla="*/ 208092902 w 14"/>
                      <a:gd name="T23" fmla="*/ 1353488717 h 129"/>
                      <a:gd name="T24" fmla="*/ 104048379 w 14"/>
                      <a:gd name="T25" fmla="*/ 1251611212 h 129"/>
                      <a:gd name="T26" fmla="*/ 104048379 w 14"/>
                      <a:gd name="T27" fmla="*/ 1251611212 h 129"/>
                      <a:gd name="T28" fmla="*/ 0 w 14"/>
                      <a:gd name="T29" fmla="*/ 1353488717 h 129"/>
                      <a:gd name="T30" fmla="*/ 104048379 w 14"/>
                      <a:gd name="T31" fmla="*/ 1455362407 h 129"/>
                      <a:gd name="T32" fmla="*/ 104048379 w 14"/>
                      <a:gd name="T33" fmla="*/ 1047860017 h 129"/>
                      <a:gd name="T34" fmla="*/ 104048379 w 14"/>
                      <a:gd name="T35" fmla="*/ 1047860017 h 129"/>
                      <a:gd name="T36" fmla="*/ 208092902 w 14"/>
                      <a:gd name="T37" fmla="*/ 945986328 h 129"/>
                      <a:gd name="T38" fmla="*/ 208092902 w 14"/>
                      <a:gd name="T39" fmla="*/ 945986328 h 129"/>
                      <a:gd name="T40" fmla="*/ 104048379 w 14"/>
                      <a:gd name="T41" fmla="*/ 844112638 h 129"/>
                      <a:gd name="T42" fmla="*/ 104048379 w 14"/>
                      <a:gd name="T43" fmla="*/ 844112638 h 129"/>
                      <a:gd name="T44" fmla="*/ 0 w 14"/>
                      <a:gd name="T45" fmla="*/ 945986328 h 129"/>
                      <a:gd name="T46" fmla="*/ 104048379 w 14"/>
                      <a:gd name="T47" fmla="*/ 1047860017 h 129"/>
                      <a:gd name="T48" fmla="*/ 104048379 w 14"/>
                      <a:gd name="T49" fmla="*/ 625807514 h 129"/>
                      <a:gd name="T50" fmla="*/ 104048379 w 14"/>
                      <a:gd name="T51" fmla="*/ 625807514 h 129"/>
                      <a:gd name="T52" fmla="*/ 208092902 w 14"/>
                      <a:gd name="T53" fmla="*/ 523930009 h 129"/>
                      <a:gd name="T54" fmla="*/ 208092902 w 14"/>
                      <a:gd name="T55" fmla="*/ 523930009 h 129"/>
                      <a:gd name="T56" fmla="*/ 104048379 w 14"/>
                      <a:gd name="T57" fmla="*/ 422056319 h 129"/>
                      <a:gd name="T58" fmla="*/ 104048379 w 14"/>
                      <a:gd name="T59" fmla="*/ 422056319 h 129"/>
                      <a:gd name="T60" fmla="*/ 0 w 14"/>
                      <a:gd name="T61" fmla="*/ 523930009 h 129"/>
                      <a:gd name="T62" fmla="*/ 104048379 w 14"/>
                      <a:gd name="T63" fmla="*/ 625807514 h 129"/>
                      <a:gd name="T64" fmla="*/ 178364243 w 14"/>
                      <a:gd name="T65" fmla="*/ 189197266 h 129"/>
                      <a:gd name="T66" fmla="*/ 208092902 w 14"/>
                      <a:gd name="T67" fmla="*/ 116427619 h 129"/>
                      <a:gd name="T68" fmla="*/ 178364243 w 14"/>
                      <a:gd name="T69" fmla="*/ 43661788 h 129"/>
                      <a:gd name="T70" fmla="*/ 29728659 w 14"/>
                      <a:gd name="T71" fmla="*/ 43661788 h 129"/>
                      <a:gd name="T72" fmla="*/ 0 w 14"/>
                      <a:gd name="T73" fmla="*/ 116427619 h 129"/>
                      <a:gd name="T74" fmla="*/ 29728659 w 14"/>
                      <a:gd name="T75" fmla="*/ 189197266 h 129"/>
                      <a:gd name="T76" fmla="*/ 104048379 w 14"/>
                      <a:gd name="T77" fmla="*/ 218305124 h 129"/>
                      <a:gd name="T78" fmla="*/ 178364243 w 14"/>
                      <a:gd name="T79" fmla="*/ 189197266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 h="129">
                        <a:moveTo>
                          <a:pt x="7" y="129"/>
                        </a:moveTo>
                        <a:cubicBezTo>
                          <a:pt x="5" y="129"/>
                          <a:pt x="3" y="128"/>
                          <a:pt x="2" y="127"/>
                        </a:cubicBezTo>
                        <a:cubicBezTo>
                          <a:pt x="0" y="125"/>
                          <a:pt x="0" y="123"/>
                          <a:pt x="0" y="122"/>
                        </a:cubicBezTo>
                        <a:cubicBezTo>
                          <a:pt x="0" y="120"/>
                          <a:pt x="0" y="118"/>
                          <a:pt x="2" y="117"/>
                        </a:cubicBezTo>
                        <a:cubicBezTo>
                          <a:pt x="4" y="114"/>
                          <a:pt x="9" y="114"/>
                          <a:pt x="12" y="117"/>
                        </a:cubicBezTo>
                        <a:cubicBezTo>
                          <a:pt x="13" y="118"/>
                          <a:pt x="14" y="120"/>
                          <a:pt x="14" y="122"/>
                        </a:cubicBezTo>
                        <a:cubicBezTo>
                          <a:pt x="14" y="123"/>
                          <a:pt x="13" y="125"/>
                          <a:pt x="12" y="127"/>
                        </a:cubicBezTo>
                        <a:cubicBezTo>
                          <a:pt x="10"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4" y="0"/>
                          <a:pt x="2" y="3"/>
                        </a:cubicBezTo>
                        <a:cubicBezTo>
                          <a:pt x="0" y="4"/>
                          <a:pt x="0" y="6"/>
                          <a:pt x="0" y="8"/>
                        </a:cubicBezTo>
                        <a:cubicBezTo>
                          <a:pt x="0" y="10"/>
                          <a:pt x="0" y="11"/>
                          <a:pt x="2" y="13"/>
                        </a:cubicBezTo>
                        <a:cubicBezTo>
                          <a:pt x="3" y="14"/>
                          <a:pt x="5" y="15"/>
                          <a:pt x="7" y="15"/>
                        </a:cubicBezTo>
                        <a:cubicBezTo>
                          <a:pt x="9" y="15"/>
                          <a:pt x="10" y="14"/>
                          <a:pt x="12" y="13"/>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0" name="Freeform 28">
                    <a:extLst>
                      <a:ext uri="{FF2B5EF4-FFF2-40B4-BE49-F238E27FC236}">
                        <a16:creationId xmlns:a16="http://schemas.microsoft.com/office/drawing/2014/main" id="{F3F30020-BD6C-4D37-B765-AC0DCABD7CF2}"/>
                      </a:ext>
                    </a:extLst>
                  </p:cNvPr>
                  <p:cNvSpPr>
                    <a:spLocks noEditPoints="1"/>
                  </p:cNvSpPr>
                  <p:nvPr/>
                </p:nvSpPr>
                <p:spPr bwMode="auto">
                  <a:xfrm>
                    <a:off x="4740138" y="3782083"/>
                    <a:ext cx="53975" cy="492125"/>
                  </a:xfrm>
                  <a:custGeom>
                    <a:avLst/>
                    <a:gdLst>
                      <a:gd name="T0" fmla="*/ 7 w 14"/>
                      <a:gd name="T1" fmla="*/ 129 h 129"/>
                      <a:gd name="T2" fmla="*/ 2 w 14"/>
                      <a:gd name="T3" fmla="*/ 127 h 129"/>
                      <a:gd name="T4" fmla="*/ 0 w 14"/>
                      <a:gd name="T5" fmla="*/ 122 h 129"/>
                      <a:gd name="T6" fmla="*/ 2 w 14"/>
                      <a:gd name="T7" fmla="*/ 117 h 129"/>
                      <a:gd name="T8" fmla="*/ 12 w 14"/>
                      <a:gd name="T9" fmla="*/ 117 h 129"/>
                      <a:gd name="T10" fmla="*/ 14 w 14"/>
                      <a:gd name="T11" fmla="*/ 122 h 129"/>
                      <a:gd name="T12" fmla="*/ 12 w 14"/>
                      <a:gd name="T13" fmla="*/ 127 h 129"/>
                      <a:gd name="T14" fmla="*/ 7 w 14"/>
                      <a:gd name="T15" fmla="*/ 129 h 129"/>
                      <a:gd name="T16" fmla="*/ 7 w 14"/>
                      <a:gd name="T17" fmla="*/ 100 h 129"/>
                      <a:gd name="T18" fmla="*/ 7 w 14"/>
                      <a:gd name="T19" fmla="*/ 100 h 129"/>
                      <a:gd name="T20" fmla="*/ 14 w 14"/>
                      <a:gd name="T21" fmla="*/ 93 h 129"/>
                      <a:gd name="T22" fmla="*/ 14 w 14"/>
                      <a:gd name="T23" fmla="*/ 93 h 129"/>
                      <a:gd name="T24" fmla="*/ 7 w 14"/>
                      <a:gd name="T25" fmla="*/ 86 h 129"/>
                      <a:gd name="T26" fmla="*/ 7 w 14"/>
                      <a:gd name="T27" fmla="*/ 86 h 129"/>
                      <a:gd name="T28" fmla="*/ 0 w 14"/>
                      <a:gd name="T29" fmla="*/ 93 h 129"/>
                      <a:gd name="T30" fmla="*/ 7 w 14"/>
                      <a:gd name="T31" fmla="*/ 100 h 129"/>
                      <a:gd name="T32" fmla="*/ 7 w 14"/>
                      <a:gd name="T33" fmla="*/ 72 h 129"/>
                      <a:gd name="T34" fmla="*/ 7 w 14"/>
                      <a:gd name="T35" fmla="*/ 72 h 129"/>
                      <a:gd name="T36" fmla="*/ 14 w 14"/>
                      <a:gd name="T37" fmla="*/ 65 h 129"/>
                      <a:gd name="T38" fmla="*/ 14 w 14"/>
                      <a:gd name="T39" fmla="*/ 65 h 129"/>
                      <a:gd name="T40" fmla="*/ 7 w 14"/>
                      <a:gd name="T41" fmla="*/ 58 h 129"/>
                      <a:gd name="T42" fmla="*/ 7 w 14"/>
                      <a:gd name="T43" fmla="*/ 58 h 129"/>
                      <a:gd name="T44" fmla="*/ 0 w 14"/>
                      <a:gd name="T45" fmla="*/ 65 h 129"/>
                      <a:gd name="T46" fmla="*/ 7 w 14"/>
                      <a:gd name="T47" fmla="*/ 72 h 129"/>
                      <a:gd name="T48" fmla="*/ 7 w 14"/>
                      <a:gd name="T49" fmla="*/ 43 h 129"/>
                      <a:gd name="T50" fmla="*/ 7 w 14"/>
                      <a:gd name="T51" fmla="*/ 43 h 129"/>
                      <a:gd name="T52" fmla="*/ 14 w 14"/>
                      <a:gd name="T53" fmla="*/ 36 h 129"/>
                      <a:gd name="T54" fmla="*/ 14 w 14"/>
                      <a:gd name="T55" fmla="*/ 36 h 129"/>
                      <a:gd name="T56" fmla="*/ 7 w 14"/>
                      <a:gd name="T57" fmla="*/ 29 h 129"/>
                      <a:gd name="T58" fmla="*/ 7 w 14"/>
                      <a:gd name="T59" fmla="*/ 29 h 129"/>
                      <a:gd name="T60" fmla="*/ 0 w 14"/>
                      <a:gd name="T61" fmla="*/ 36 h 129"/>
                      <a:gd name="T62" fmla="*/ 7 w 14"/>
                      <a:gd name="T63" fmla="*/ 43 h 129"/>
                      <a:gd name="T64" fmla="*/ 12 w 14"/>
                      <a:gd name="T65" fmla="*/ 13 h 129"/>
                      <a:gd name="T66" fmla="*/ 14 w 14"/>
                      <a:gd name="T67" fmla="*/ 8 h 129"/>
                      <a:gd name="T68" fmla="*/ 12 w 14"/>
                      <a:gd name="T69" fmla="*/ 3 h 129"/>
                      <a:gd name="T70" fmla="*/ 2 w 14"/>
                      <a:gd name="T71" fmla="*/ 3 h 129"/>
                      <a:gd name="T72" fmla="*/ 0 w 14"/>
                      <a:gd name="T73" fmla="*/ 8 h 129"/>
                      <a:gd name="T74" fmla="*/ 2 w 14"/>
                      <a:gd name="T75" fmla="*/ 13 h 129"/>
                      <a:gd name="T76" fmla="*/ 7 w 14"/>
                      <a:gd name="T77" fmla="*/ 15 h 129"/>
                      <a:gd name="T78" fmla="*/ 12 w 14"/>
                      <a:gd name="T7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29">
                        <a:moveTo>
                          <a:pt x="7" y="129"/>
                        </a:moveTo>
                        <a:cubicBezTo>
                          <a:pt x="5" y="129"/>
                          <a:pt x="3" y="128"/>
                          <a:pt x="2" y="127"/>
                        </a:cubicBezTo>
                        <a:cubicBezTo>
                          <a:pt x="1" y="125"/>
                          <a:pt x="0" y="123"/>
                          <a:pt x="0" y="122"/>
                        </a:cubicBezTo>
                        <a:cubicBezTo>
                          <a:pt x="0" y="120"/>
                          <a:pt x="1" y="118"/>
                          <a:pt x="2" y="117"/>
                        </a:cubicBezTo>
                        <a:cubicBezTo>
                          <a:pt x="5" y="114"/>
                          <a:pt x="9" y="114"/>
                          <a:pt x="12" y="117"/>
                        </a:cubicBezTo>
                        <a:cubicBezTo>
                          <a:pt x="13" y="118"/>
                          <a:pt x="14" y="120"/>
                          <a:pt x="14" y="122"/>
                        </a:cubicBezTo>
                        <a:cubicBezTo>
                          <a:pt x="14" y="123"/>
                          <a:pt x="13" y="125"/>
                          <a:pt x="12" y="127"/>
                        </a:cubicBezTo>
                        <a:cubicBezTo>
                          <a:pt x="11" y="128"/>
                          <a:pt x="9" y="129"/>
                          <a:pt x="7" y="129"/>
                        </a:cubicBezTo>
                        <a:close/>
                        <a:moveTo>
                          <a:pt x="7" y="100"/>
                        </a:moveTo>
                        <a:cubicBezTo>
                          <a:pt x="7" y="100"/>
                          <a:pt x="7" y="100"/>
                          <a:pt x="7" y="100"/>
                        </a:cubicBezTo>
                        <a:cubicBezTo>
                          <a:pt x="11" y="100"/>
                          <a:pt x="14" y="97"/>
                          <a:pt x="14" y="93"/>
                        </a:cubicBezTo>
                        <a:cubicBezTo>
                          <a:pt x="14" y="93"/>
                          <a:pt x="14" y="93"/>
                          <a:pt x="14" y="93"/>
                        </a:cubicBezTo>
                        <a:cubicBezTo>
                          <a:pt x="14" y="89"/>
                          <a:pt x="11" y="86"/>
                          <a:pt x="7" y="86"/>
                        </a:cubicBezTo>
                        <a:cubicBezTo>
                          <a:pt x="7" y="86"/>
                          <a:pt x="7" y="86"/>
                          <a:pt x="7" y="86"/>
                        </a:cubicBezTo>
                        <a:cubicBezTo>
                          <a:pt x="3" y="86"/>
                          <a:pt x="0" y="89"/>
                          <a:pt x="0" y="93"/>
                        </a:cubicBezTo>
                        <a:cubicBezTo>
                          <a:pt x="0" y="97"/>
                          <a:pt x="3" y="100"/>
                          <a:pt x="7" y="100"/>
                        </a:cubicBezTo>
                        <a:close/>
                        <a:moveTo>
                          <a:pt x="7" y="72"/>
                        </a:moveTo>
                        <a:cubicBezTo>
                          <a:pt x="7" y="72"/>
                          <a:pt x="7" y="72"/>
                          <a:pt x="7" y="72"/>
                        </a:cubicBezTo>
                        <a:cubicBezTo>
                          <a:pt x="11" y="72"/>
                          <a:pt x="14" y="69"/>
                          <a:pt x="14" y="65"/>
                        </a:cubicBezTo>
                        <a:cubicBezTo>
                          <a:pt x="14" y="65"/>
                          <a:pt x="14" y="65"/>
                          <a:pt x="14" y="65"/>
                        </a:cubicBezTo>
                        <a:cubicBezTo>
                          <a:pt x="14" y="61"/>
                          <a:pt x="11" y="58"/>
                          <a:pt x="7" y="58"/>
                        </a:cubicBezTo>
                        <a:cubicBezTo>
                          <a:pt x="7" y="58"/>
                          <a:pt x="7" y="58"/>
                          <a:pt x="7" y="58"/>
                        </a:cubicBezTo>
                        <a:cubicBezTo>
                          <a:pt x="3" y="58"/>
                          <a:pt x="0" y="61"/>
                          <a:pt x="0" y="65"/>
                        </a:cubicBezTo>
                        <a:cubicBezTo>
                          <a:pt x="0" y="69"/>
                          <a:pt x="3" y="72"/>
                          <a:pt x="7" y="72"/>
                        </a:cubicBezTo>
                        <a:close/>
                        <a:moveTo>
                          <a:pt x="7" y="43"/>
                        </a:moveTo>
                        <a:cubicBezTo>
                          <a:pt x="7" y="43"/>
                          <a:pt x="7" y="43"/>
                          <a:pt x="7" y="43"/>
                        </a:cubicBezTo>
                        <a:cubicBezTo>
                          <a:pt x="11" y="43"/>
                          <a:pt x="14" y="40"/>
                          <a:pt x="14" y="36"/>
                        </a:cubicBezTo>
                        <a:cubicBezTo>
                          <a:pt x="14" y="36"/>
                          <a:pt x="14" y="36"/>
                          <a:pt x="14" y="36"/>
                        </a:cubicBezTo>
                        <a:cubicBezTo>
                          <a:pt x="14" y="32"/>
                          <a:pt x="11" y="29"/>
                          <a:pt x="7" y="29"/>
                        </a:cubicBezTo>
                        <a:cubicBezTo>
                          <a:pt x="7" y="29"/>
                          <a:pt x="7" y="29"/>
                          <a:pt x="7" y="29"/>
                        </a:cubicBezTo>
                        <a:cubicBezTo>
                          <a:pt x="3" y="29"/>
                          <a:pt x="0" y="32"/>
                          <a:pt x="0" y="36"/>
                        </a:cubicBezTo>
                        <a:cubicBezTo>
                          <a:pt x="0" y="40"/>
                          <a:pt x="3" y="43"/>
                          <a:pt x="7" y="43"/>
                        </a:cubicBezTo>
                        <a:close/>
                        <a:moveTo>
                          <a:pt x="12" y="13"/>
                        </a:moveTo>
                        <a:cubicBezTo>
                          <a:pt x="13" y="11"/>
                          <a:pt x="14" y="10"/>
                          <a:pt x="14" y="8"/>
                        </a:cubicBezTo>
                        <a:cubicBezTo>
                          <a:pt x="14" y="6"/>
                          <a:pt x="13" y="4"/>
                          <a:pt x="12" y="3"/>
                        </a:cubicBezTo>
                        <a:cubicBezTo>
                          <a:pt x="9" y="0"/>
                          <a:pt x="5" y="0"/>
                          <a:pt x="2" y="3"/>
                        </a:cubicBezTo>
                        <a:cubicBezTo>
                          <a:pt x="1" y="4"/>
                          <a:pt x="0" y="6"/>
                          <a:pt x="0" y="8"/>
                        </a:cubicBezTo>
                        <a:cubicBezTo>
                          <a:pt x="0" y="10"/>
                          <a:pt x="1" y="11"/>
                          <a:pt x="2" y="13"/>
                        </a:cubicBezTo>
                        <a:cubicBezTo>
                          <a:pt x="3" y="14"/>
                          <a:pt x="5" y="15"/>
                          <a:pt x="7" y="15"/>
                        </a:cubicBezTo>
                        <a:cubicBezTo>
                          <a:pt x="9" y="15"/>
                          <a:pt x="11" y="14"/>
                          <a:pt x="12" y="13"/>
                        </a:cubicBezTo>
                        <a:close/>
                      </a:path>
                    </a:pathLst>
                  </a:custGeom>
                  <a:solidFill>
                    <a:srgbClr val="00B05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1" name="Freeform 32">
                    <a:extLst>
                      <a:ext uri="{FF2B5EF4-FFF2-40B4-BE49-F238E27FC236}">
                        <a16:creationId xmlns:a16="http://schemas.microsoft.com/office/drawing/2014/main" id="{76FF88EF-DA23-44F3-8059-A0C4C8596EE2}"/>
                      </a:ext>
                    </a:extLst>
                  </p:cNvPr>
                  <p:cNvSpPr>
                    <a:spLocks noEditPoints="1"/>
                  </p:cNvSpPr>
                  <p:nvPr/>
                </p:nvSpPr>
                <p:spPr bwMode="auto">
                  <a:xfrm>
                    <a:off x="3062151" y="3539196"/>
                    <a:ext cx="1473200" cy="57150"/>
                  </a:xfrm>
                  <a:custGeom>
                    <a:avLst/>
                    <a:gdLst>
                      <a:gd name="T0" fmla="*/ 2147483646 w 387"/>
                      <a:gd name="T1" fmla="*/ 188709300 h 15"/>
                      <a:gd name="T2" fmla="*/ 2147483646 w 387"/>
                      <a:gd name="T3" fmla="*/ 43548300 h 15"/>
                      <a:gd name="T4" fmla="*/ 2147483646 w 387"/>
                      <a:gd name="T5" fmla="*/ 116128800 h 15"/>
                      <a:gd name="T6" fmla="*/ 2147483646 w 387"/>
                      <a:gd name="T7" fmla="*/ 217741500 h 15"/>
                      <a:gd name="T8" fmla="*/ 2147483646 w 387"/>
                      <a:gd name="T9" fmla="*/ 217741500 h 15"/>
                      <a:gd name="T10" fmla="*/ 2147483646 w 387"/>
                      <a:gd name="T11" fmla="*/ 116128800 h 15"/>
                      <a:gd name="T12" fmla="*/ 2147483646 w 387"/>
                      <a:gd name="T13" fmla="*/ 14516100 h 15"/>
                      <a:gd name="T14" fmla="*/ 2147483646 w 387"/>
                      <a:gd name="T15" fmla="*/ 217741500 h 15"/>
                      <a:gd name="T16" fmla="*/ 2147483646 w 387"/>
                      <a:gd name="T17" fmla="*/ 217741500 h 15"/>
                      <a:gd name="T18" fmla="*/ 2147483646 w 387"/>
                      <a:gd name="T19" fmla="*/ 116128800 h 15"/>
                      <a:gd name="T20" fmla="*/ 2147483646 w 387"/>
                      <a:gd name="T21" fmla="*/ 14516100 h 15"/>
                      <a:gd name="T22" fmla="*/ 2147483646 w 387"/>
                      <a:gd name="T23" fmla="*/ 217741500 h 15"/>
                      <a:gd name="T24" fmla="*/ 2147483646 w 387"/>
                      <a:gd name="T25" fmla="*/ 217741500 h 15"/>
                      <a:gd name="T26" fmla="*/ 2147483646 w 387"/>
                      <a:gd name="T27" fmla="*/ 116128800 h 15"/>
                      <a:gd name="T28" fmla="*/ 2147483646 w 387"/>
                      <a:gd name="T29" fmla="*/ 14516100 h 15"/>
                      <a:gd name="T30" fmla="*/ 2147483646 w 387"/>
                      <a:gd name="T31" fmla="*/ 217741500 h 15"/>
                      <a:gd name="T32" fmla="*/ 2147483646 w 387"/>
                      <a:gd name="T33" fmla="*/ 217741500 h 15"/>
                      <a:gd name="T34" fmla="*/ 2147483646 w 387"/>
                      <a:gd name="T35" fmla="*/ 116128800 h 15"/>
                      <a:gd name="T36" fmla="*/ 2147483646 w 387"/>
                      <a:gd name="T37" fmla="*/ 14516100 h 15"/>
                      <a:gd name="T38" fmla="*/ 2147483646 w 387"/>
                      <a:gd name="T39" fmla="*/ 217741500 h 15"/>
                      <a:gd name="T40" fmla="*/ 2147483646 w 387"/>
                      <a:gd name="T41" fmla="*/ 217741500 h 15"/>
                      <a:gd name="T42" fmla="*/ 2147483646 w 387"/>
                      <a:gd name="T43" fmla="*/ 116128800 h 15"/>
                      <a:gd name="T44" fmla="*/ 2147483646 w 387"/>
                      <a:gd name="T45" fmla="*/ 14516100 h 15"/>
                      <a:gd name="T46" fmla="*/ 2147483646 w 387"/>
                      <a:gd name="T47" fmla="*/ 217741500 h 15"/>
                      <a:gd name="T48" fmla="*/ 2147483646 w 387"/>
                      <a:gd name="T49" fmla="*/ 217741500 h 15"/>
                      <a:gd name="T50" fmla="*/ 2147483646 w 387"/>
                      <a:gd name="T51" fmla="*/ 116128800 h 15"/>
                      <a:gd name="T52" fmla="*/ 2147483646 w 387"/>
                      <a:gd name="T53" fmla="*/ 14516100 h 15"/>
                      <a:gd name="T54" fmla="*/ 2147483646 w 387"/>
                      <a:gd name="T55" fmla="*/ 217741500 h 15"/>
                      <a:gd name="T56" fmla="*/ 2147483646 w 387"/>
                      <a:gd name="T57" fmla="*/ 217741500 h 15"/>
                      <a:gd name="T58" fmla="*/ 2147483646 w 387"/>
                      <a:gd name="T59" fmla="*/ 116128800 h 15"/>
                      <a:gd name="T60" fmla="*/ 2147483646 w 387"/>
                      <a:gd name="T61" fmla="*/ 14516100 h 15"/>
                      <a:gd name="T62" fmla="*/ 2147483646 w 387"/>
                      <a:gd name="T63" fmla="*/ 217741500 h 15"/>
                      <a:gd name="T64" fmla="*/ 1898334305 w 387"/>
                      <a:gd name="T65" fmla="*/ 217741500 h 15"/>
                      <a:gd name="T66" fmla="*/ 1999771929 w 387"/>
                      <a:gd name="T67" fmla="*/ 116128800 h 15"/>
                      <a:gd name="T68" fmla="*/ 1898334305 w 387"/>
                      <a:gd name="T69" fmla="*/ 14516100 h 15"/>
                      <a:gd name="T70" fmla="*/ 1898334305 w 387"/>
                      <a:gd name="T71" fmla="*/ 217741500 h 15"/>
                      <a:gd name="T72" fmla="*/ 1449111086 w 387"/>
                      <a:gd name="T73" fmla="*/ 217741500 h 15"/>
                      <a:gd name="T74" fmla="*/ 1550548710 w 387"/>
                      <a:gd name="T75" fmla="*/ 116128800 h 15"/>
                      <a:gd name="T76" fmla="*/ 1449111086 w 387"/>
                      <a:gd name="T77" fmla="*/ 14516100 h 15"/>
                      <a:gd name="T78" fmla="*/ 1449111086 w 387"/>
                      <a:gd name="T79" fmla="*/ 217741500 h 15"/>
                      <a:gd name="T80" fmla="*/ 999887868 w 387"/>
                      <a:gd name="T81" fmla="*/ 217741500 h 15"/>
                      <a:gd name="T82" fmla="*/ 1101325491 w 387"/>
                      <a:gd name="T83" fmla="*/ 116128800 h 15"/>
                      <a:gd name="T84" fmla="*/ 999887868 w 387"/>
                      <a:gd name="T85" fmla="*/ 14516100 h 15"/>
                      <a:gd name="T86" fmla="*/ 999887868 w 387"/>
                      <a:gd name="T87" fmla="*/ 217741500 h 15"/>
                      <a:gd name="T88" fmla="*/ 550660842 w 387"/>
                      <a:gd name="T89" fmla="*/ 217741500 h 15"/>
                      <a:gd name="T90" fmla="*/ 652098466 w 387"/>
                      <a:gd name="T91" fmla="*/ 116128800 h 15"/>
                      <a:gd name="T92" fmla="*/ 550660842 w 387"/>
                      <a:gd name="T93" fmla="*/ 14516100 h 15"/>
                      <a:gd name="T94" fmla="*/ 550660842 w 387"/>
                      <a:gd name="T95" fmla="*/ 217741500 h 15"/>
                      <a:gd name="T96" fmla="*/ 202875248 w 387"/>
                      <a:gd name="T97" fmla="*/ 116128800 h 15"/>
                      <a:gd name="T98" fmla="*/ 28980547 w 387"/>
                      <a:gd name="T99" fmla="*/ 43548300 h 15"/>
                      <a:gd name="T100" fmla="*/ 28980547 w 387"/>
                      <a:gd name="T101" fmla="*/ 188709300 h 15"/>
                      <a:gd name="T102" fmla="*/ 173894701 w 387"/>
                      <a:gd name="T103" fmla="*/ 188709300 h 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87" h="15">
                        <a:moveTo>
                          <a:pt x="380" y="15"/>
                        </a:moveTo>
                        <a:cubicBezTo>
                          <a:pt x="378" y="15"/>
                          <a:pt x="376" y="14"/>
                          <a:pt x="375" y="13"/>
                        </a:cubicBezTo>
                        <a:cubicBezTo>
                          <a:pt x="373" y="12"/>
                          <a:pt x="373" y="10"/>
                          <a:pt x="373" y="8"/>
                        </a:cubicBezTo>
                        <a:cubicBezTo>
                          <a:pt x="373" y="6"/>
                          <a:pt x="373" y="4"/>
                          <a:pt x="375" y="3"/>
                        </a:cubicBezTo>
                        <a:cubicBezTo>
                          <a:pt x="377" y="0"/>
                          <a:pt x="382" y="0"/>
                          <a:pt x="384" y="3"/>
                        </a:cubicBezTo>
                        <a:cubicBezTo>
                          <a:pt x="386" y="4"/>
                          <a:pt x="387" y="6"/>
                          <a:pt x="387" y="8"/>
                        </a:cubicBezTo>
                        <a:cubicBezTo>
                          <a:pt x="387" y="10"/>
                          <a:pt x="386" y="12"/>
                          <a:pt x="384" y="13"/>
                        </a:cubicBezTo>
                        <a:cubicBezTo>
                          <a:pt x="383" y="14"/>
                          <a:pt x="381" y="15"/>
                          <a:pt x="380" y="15"/>
                        </a:cubicBezTo>
                        <a:close/>
                        <a:moveTo>
                          <a:pt x="348" y="15"/>
                        </a:moveTo>
                        <a:cubicBezTo>
                          <a:pt x="348" y="15"/>
                          <a:pt x="348" y="15"/>
                          <a:pt x="348" y="15"/>
                        </a:cubicBezTo>
                        <a:cubicBezTo>
                          <a:pt x="352" y="15"/>
                          <a:pt x="355" y="12"/>
                          <a:pt x="355" y="8"/>
                        </a:cubicBezTo>
                        <a:cubicBezTo>
                          <a:pt x="355" y="8"/>
                          <a:pt x="355" y="8"/>
                          <a:pt x="355" y="8"/>
                        </a:cubicBezTo>
                        <a:cubicBezTo>
                          <a:pt x="355" y="4"/>
                          <a:pt x="352" y="1"/>
                          <a:pt x="348" y="1"/>
                        </a:cubicBezTo>
                        <a:cubicBezTo>
                          <a:pt x="348" y="1"/>
                          <a:pt x="348" y="1"/>
                          <a:pt x="348" y="1"/>
                        </a:cubicBezTo>
                        <a:cubicBezTo>
                          <a:pt x="345" y="1"/>
                          <a:pt x="341" y="4"/>
                          <a:pt x="341" y="8"/>
                        </a:cubicBezTo>
                        <a:cubicBezTo>
                          <a:pt x="341" y="12"/>
                          <a:pt x="345" y="15"/>
                          <a:pt x="348" y="15"/>
                        </a:cubicBezTo>
                        <a:close/>
                        <a:moveTo>
                          <a:pt x="317" y="15"/>
                        </a:moveTo>
                        <a:cubicBezTo>
                          <a:pt x="317" y="15"/>
                          <a:pt x="317" y="15"/>
                          <a:pt x="317" y="15"/>
                        </a:cubicBezTo>
                        <a:cubicBezTo>
                          <a:pt x="321" y="15"/>
                          <a:pt x="324" y="12"/>
                          <a:pt x="324" y="8"/>
                        </a:cubicBezTo>
                        <a:cubicBezTo>
                          <a:pt x="324" y="8"/>
                          <a:pt x="324" y="8"/>
                          <a:pt x="324" y="8"/>
                        </a:cubicBezTo>
                        <a:cubicBezTo>
                          <a:pt x="324" y="4"/>
                          <a:pt x="321" y="1"/>
                          <a:pt x="317" y="1"/>
                        </a:cubicBezTo>
                        <a:cubicBezTo>
                          <a:pt x="317" y="1"/>
                          <a:pt x="317" y="1"/>
                          <a:pt x="317" y="1"/>
                        </a:cubicBezTo>
                        <a:cubicBezTo>
                          <a:pt x="314" y="1"/>
                          <a:pt x="310" y="4"/>
                          <a:pt x="310" y="8"/>
                        </a:cubicBezTo>
                        <a:cubicBezTo>
                          <a:pt x="310" y="12"/>
                          <a:pt x="314" y="15"/>
                          <a:pt x="317" y="15"/>
                        </a:cubicBezTo>
                        <a:close/>
                        <a:moveTo>
                          <a:pt x="286" y="15"/>
                        </a:moveTo>
                        <a:cubicBezTo>
                          <a:pt x="286" y="15"/>
                          <a:pt x="286" y="15"/>
                          <a:pt x="286" y="15"/>
                        </a:cubicBezTo>
                        <a:cubicBezTo>
                          <a:pt x="290" y="15"/>
                          <a:pt x="293" y="12"/>
                          <a:pt x="293" y="8"/>
                        </a:cubicBezTo>
                        <a:cubicBezTo>
                          <a:pt x="293" y="8"/>
                          <a:pt x="293" y="8"/>
                          <a:pt x="293" y="8"/>
                        </a:cubicBezTo>
                        <a:cubicBezTo>
                          <a:pt x="293" y="4"/>
                          <a:pt x="290" y="1"/>
                          <a:pt x="286" y="1"/>
                        </a:cubicBezTo>
                        <a:cubicBezTo>
                          <a:pt x="286" y="1"/>
                          <a:pt x="286" y="1"/>
                          <a:pt x="286" y="1"/>
                        </a:cubicBezTo>
                        <a:cubicBezTo>
                          <a:pt x="283" y="1"/>
                          <a:pt x="279" y="4"/>
                          <a:pt x="279" y="8"/>
                        </a:cubicBezTo>
                        <a:cubicBezTo>
                          <a:pt x="279" y="12"/>
                          <a:pt x="283" y="15"/>
                          <a:pt x="286" y="15"/>
                        </a:cubicBezTo>
                        <a:close/>
                        <a:moveTo>
                          <a:pt x="255" y="15"/>
                        </a:moveTo>
                        <a:cubicBezTo>
                          <a:pt x="255" y="15"/>
                          <a:pt x="255" y="15"/>
                          <a:pt x="255" y="15"/>
                        </a:cubicBezTo>
                        <a:cubicBezTo>
                          <a:pt x="259" y="15"/>
                          <a:pt x="262" y="12"/>
                          <a:pt x="262" y="8"/>
                        </a:cubicBezTo>
                        <a:cubicBezTo>
                          <a:pt x="262" y="8"/>
                          <a:pt x="262" y="8"/>
                          <a:pt x="262" y="8"/>
                        </a:cubicBezTo>
                        <a:cubicBezTo>
                          <a:pt x="262" y="4"/>
                          <a:pt x="259" y="1"/>
                          <a:pt x="255" y="1"/>
                        </a:cubicBezTo>
                        <a:cubicBezTo>
                          <a:pt x="255" y="1"/>
                          <a:pt x="255" y="1"/>
                          <a:pt x="255" y="1"/>
                        </a:cubicBezTo>
                        <a:cubicBezTo>
                          <a:pt x="252" y="1"/>
                          <a:pt x="248" y="4"/>
                          <a:pt x="248" y="8"/>
                        </a:cubicBezTo>
                        <a:cubicBezTo>
                          <a:pt x="248" y="12"/>
                          <a:pt x="252" y="15"/>
                          <a:pt x="255" y="15"/>
                        </a:cubicBezTo>
                        <a:close/>
                        <a:moveTo>
                          <a:pt x="224" y="15"/>
                        </a:moveTo>
                        <a:cubicBezTo>
                          <a:pt x="224" y="15"/>
                          <a:pt x="224" y="15"/>
                          <a:pt x="224" y="15"/>
                        </a:cubicBezTo>
                        <a:cubicBezTo>
                          <a:pt x="228" y="15"/>
                          <a:pt x="231" y="12"/>
                          <a:pt x="231" y="8"/>
                        </a:cubicBezTo>
                        <a:cubicBezTo>
                          <a:pt x="231" y="8"/>
                          <a:pt x="231" y="8"/>
                          <a:pt x="231" y="8"/>
                        </a:cubicBezTo>
                        <a:cubicBezTo>
                          <a:pt x="231" y="4"/>
                          <a:pt x="228" y="1"/>
                          <a:pt x="224" y="1"/>
                        </a:cubicBezTo>
                        <a:cubicBezTo>
                          <a:pt x="224" y="1"/>
                          <a:pt x="224" y="1"/>
                          <a:pt x="224" y="1"/>
                        </a:cubicBezTo>
                        <a:cubicBezTo>
                          <a:pt x="220" y="1"/>
                          <a:pt x="217" y="4"/>
                          <a:pt x="217" y="8"/>
                        </a:cubicBezTo>
                        <a:cubicBezTo>
                          <a:pt x="217" y="12"/>
                          <a:pt x="220" y="15"/>
                          <a:pt x="224" y="15"/>
                        </a:cubicBezTo>
                        <a:close/>
                        <a:moveTo>
                          <a:pt x="193" y="15"/>
                        </a:moveTo>
                        <a:cubicBezTo>
                          <a:pt x="193" y="15"/>
                          <a:pt x="193" y="15"/>
                          <a:pt x="193" y="15"/>
                        </a:cubicBezTo>
                        <a:cubicBezTo>
                          <a:pt x="197" y="15"/>
                          <a:pt x="200" y="12"/>
                          <a:pt x="200" y="8"/>
                        </a:cubicBezTo>
                        <a:cubicBezTo>
                          <a:pt x="200" y="8"/>
                          <a:pt x="200" y="8"/>
                          <a:pt x="200" y="8"/>
                        </a:cubicBezTo>
                        <a:cubicBezTo>
                          <a:pt x="200" y="4"/>
                          <a:pt x="197" y="1"/>
                          <a:pt x="193" y="1"/>
                        </a:cubicBezTo>
                        <a:cubicBezTo>
                          <a:pt x="193" y="1"/>
                          <a:pt x="193" y="1"/>
                          <a:pt x="193" y="1"/>
                        </a:cubicBezTo>
                        <a:cubicBezTo>
                          <a:pt x="189" y="1"/>
                          <a:pt x="186" y="4"/>
                          <a:pt x="186" y="8"/>
                        </a:cubicBezTo>
                        <a:cubicBezTo>
                          <a:pt x="186" y="12"/>
                          <a:pt x="189" y="15"/>
                          <a:pt x="193" y="15"/>
                        </a:cubicBezTo>
                        <a:close/>
                        <a:moveTo>
                          <a:pt x="162" y="15"/>
                        </a:moveTo>
                        <a:cubicBezTo>
                          <a:pt x="162" y="15"/>
                          <a:pt x="162" y="15"/>
                          <a:pt x="162" y="15"/>
                        </a:cubicBezTo>
                        <a:cubicBezTo>
                          <a:pt x="166" y="15"/>
                          <a:pt x="169" y="12"/>
                          <a:pt x="169" y="8"/>
                        </a:cubicBezTo>
                        <a:cubicBezTo>
                          <a:pt x="169" y="8"/>
                          <a:pt x="169" y="8"/>
                          <a:pt x="169" y="8"/>
                        </a:cubicBezTo>
                        <a:cubicBezTo>
                          <a:pt x="169" y="4"/>
                          <a:pt x="166" y="1"/>
                          <a:pt x="162" y="1"/>
                        </a:cubicBezTo>
                        <a:cubicBezTo>
                          <a:pt x="162" y="1"/>
                          <a:pt x="162" y="1"/>
                          <a:pt x="162" y="1"/>
                        </a:cubicBezTo>
                        <a:cubicBezTo>
                          <a:pt x="158" y="1"/>
                          <a:pt x="155" y="4"/>
                          <a:pt x="155" y="8"/>
                        </a:cubicBezTo>
                        <a:cubicBezTo>
                          <a:pt x="155" y="12"/>
                          <a:pt x="158" y="15"/>
                          <a:pt x="162" y="15"/>
                        </a:cubicBezTo>
                        <a:close/>
                        <a:moveTo>
                          <a:pt x="131" y="15"/>
                        </a:moveTo>
                        <a:cubicBezTo>
                          <a:pt x="131" y="15"/>
                          <a:pt x="131" y="15"/>
                          <a:pt x="131" y="15"/>
                        </a:cubicBezTo>
                        <a:cubicBezTo>
                          <a:pt x="135" y="15"/>
                          <a:pt x="138" y="12"/>
                          <a:pt x="138" y="8"/>
                        </a:cubicBezTo>
                        <a:cubicBezTo>
                          <a:pt x="138" y="8"/>
                          <a:pt x="138" y="8"/>
                          <a:pt x="138" y="8"/>
                        </a:cubicBezTo>
                        <a:cubicBezTo>
                          <a:pt x="138" y="4"/>
                          <a:pt x="135" y="1"/>
                          <a:pt x="131" y="1"/>
                        </a:cubicBezTo>
                        <a:cubicBezTo>
                          <a:pt x="131" y="1"/>
                          <a:pt x="131" y="1"/>
                          <a:pt x="131" y="1"/>
                        </a:cubicBezTo>
                        <a:cubicBezTo>
                          <a:pt x="127" y="1"/>
                          <a:pt x="124" y="4"/>
                          <a:pt x="124" y="8"/>
                        </a:cubicBezTo>
                        <a:cubicBezTo>
                          <a:pt x="124" y="12"/>
                          <a:pt x="127" y="15"/>
                          <a:pt x="131" y="15"/>
                        </a:cubicBezTo>
                        <a:close/>
                        <a:moveTo>
                          <a:pt x="100" y="15"/>
                        </a:moveTo>
                        <a:cubicBezTo>
                          <a:pt x="100" y="15"/>
                          <a:pt x="100" y="15"/>
                          <a:pt x="100" y="15"/>
                        </a:cubicBezTo>
                        <a:cubicBezTo>
                          <a:pt x="104" y="15"/>
                          <a:pt x="107" y="12"/>
                          <a:pt x="107" y="8"/>
                        </a:cubicBezTo>
                        <a:cubicBezTo>
                          <a:pt x="107" y="8"/>
                          <a:pt x="107" y="8"/>
                          <a:pt x="107" y="8"/>
                        </a:cubicBezTo>
                        <a:cubicBezTo>
                          <a:pt x="107" y="4"/>
                          <a:pt x="104" y="1"/>
                          <a:pt x="100" y="1"/>
                        </a:cubicBezTo>
                        <a:cubicBezTo>
                          <a:pt x="100" y="1"/>
                          <a:pt x="100" y="1"/>
                          <a:pt x="100" y="1"/>
                        </a:cubicBezTo>
                        <a:cubicBezTo>
                          <a:pt x="96" y="1"/>
                          <a:pt x="93" y="4"/>
                          <a:pt x="93" y="8"/>
                        </a:cubicBezTo>
                        <a:cubicBezTo>
                          <a:pt x="93" y="12"/>
                          <a:pt x="96" y="15"/>
                          <a:pt x="100" y="15"/>
                        </a:cubicBezTo>
                        <a:close/>
                        <a:moveTo>
                          <a:pt x="69" y="15"/>
                        </a:moveTo>
                        <a:cubicBezTo>
                          <a:pt x="69" y="15"/>
                          <a:pt x="69" y="15"/>
                          <a:pt x="69" y="15"/>
                        </a:cubicBezTo>
                        <a:cubicBezTo>
                          <a:pt x="73" y="15"/>
                          <a:pt x="76" y="12"/>
                          <a:pt x="76" y="8"/>
                        </a:cubicBezTo>
                        <a:cubicBezTo>
                          <a:pt x="76" y="8"/>
                          <a:pt x="76" y="8"/>
                          <a:pt x="76" y="8"/>
                        </a:cubicBezTo>
                        <a:cubicBezTo>
                          <a:pt x="76" y="4"/>
                          <a:pt x="73" y="1"/>
                          <a:pt x="69" y="1"/>
                        </a:cubicBezTo>
                        <a:cubicBezTo>
                          <a:pt x="69" y="1"/>
                          <a:pt x="69" y="1"/>
                          <a:pt x="69" y="1"/>
                        </a:cubicBezTo>
                        <a:cubicBezTo>
                          <a:pt x="65" y="1"/>
                          <a:pt x="62" y="4"/>
                          <a:pt x="62" y="8"/>
                        </a:cubicBezTo>
                        <a:cubicBezTo>
                          <a:pt x="62" y="12"/>
                          <a:pt x="65" y="15"/>
                          <a:pt x="69" y="15"/>
                        </a:cubicBezTo>
                        <a:close/>
                        <a:moveTo>
                          <a:pt x="38" y="15"/>
                        </a:moveTo>
                        <a:cubicBezTo>
                          <a:pt x="38" y="15"/>
                          <a:pt x="38" y="15"/>
                          <a:pt x="38" y="15"/>
                        </a:cubicBezTo>
                        <a:cubicBezTo>
                          <a:pt x="42" y="15"/>
                          <a:pt x="45" y="12"/>
                          <a:pt x="45" y="8"/>
                        </a:cubicBezTo>
                        <a:cubicBezTo>
                          <a:pt x="45" y="8"/>
                          <a:pt x="45" y="8"/>
                          <a:pt x="45" y="8"/>
                        </a:cubicBezTo>
                        <a:cubicBezTo>
                          <a:pt x="45" y="4"/>
                          <a:pt x="42" y="1"/>
                          <a:pt x="38" y="1"/>
                        </a:cubicBezTo>
                        <a:cubicBezTo>
                          <a:pt x="38" y="1"/>
                          <a:pt x="38" y="1"/>
                          <a:pt x="38" y="1"/>
                        </a:cubicBezTo>
                        <a:cubicBezTo>
                          <a:pt x="34" y="1"/>
                          <a:pt x="31" y="4"/>
                          <a:pt x="31" y="8"/>
                        </a:cubicBezTo>
                        <a:cubicBezTo>
                          <a:pt x="31" y="12"/>
                          <a:pt x="34" y="15"/>
                          <a:pt x="38" y="15"/>
                        </a:cubicBezTo>
                        <a:close/>
                        <a:moveTo>
                          <a:pt x="12" y="13"/>
                        </a:moveTo>
                        <a:cubicBezTo>
                          <a:pt x="13" y="12"/>
                          <a:pt x="14" y="10"/>
                          <a:pt x="14" y="8"/>
                        </a:cubicBezTo>
                        <a:cubicBezTo>
                          <a:pt x="14" y="6"/>
                          <a:pt x="13" y="4"/>
                          <a:pt x="12" y="3"/>
                        </a:cubicBezTo>
                        <a:cubicBezTo>
                          <a:pt x="10" y="0"/>
                          <a:pt x="5" y="0"/>
                          <a:pt x="2" y="3"/>
                        </a:cubicBezTo>
                        <a:cubicBezTo>
                          <a:pt x="1" y="4"/>
                          <a:pt x="0" y="6"/>
                          <a:pt x="0" y="8"/>
                        </a:cubicBezTo>
                        <a:cubicBezTo>
                          <a:pt x="0" y="10"/>
                          <a:pt x="1" y="12"/>
                          <a:pt x="2" y="13"/>
                        </a:cubicBezTo>
                        <a:cubicBezTo>
                          <a:pt x="4" y="14"/>
                          <a:pt x="5" y="15"/>
                          <a:pt x="7" y="15"/>
                        </a:cubicBezTo>
                        <a:cubicBezTo>
                          <a:pt x="9" y="15"/>
                          <a:pt x="11" y="14"/>
                          <a:pt x="12" y="13"/>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76" name="TextBox 55">
                  <a:extLst>
                    <a:ext uri="{FF2B5EF4-FFF2-40B4-BE49-F238E27FC236}">
                      <a16:creationId xmlns:a16="http://schemas.microsoft.com/office/drawing/2014/main" id="{F165EA36-5044-456E-9BF9-0536081CC5D9}"/>
                    </a:ext>
                  </a:extLst>
                </p:cNvPr>
                <p:cNvSpPr txBox="1">
                  <a:spLocks noChangeArrowheads="1"/>
                </p:cNvSpPr>
                <p:nvPr/>
              </p:nvSpPr>
              <p:spPr bwMode="auto">
                <a:xfrm>
                  <a:off x="9544052" y="3375847"/>
                  <a:ext cx="1633262" cy="261610"/>
                </a:xfrm>
                <a:prstGeom prst="rect">
                  <a:avLst/>
                </a:prstGeom>
                <a:solidFill>
                  <a:srgbClr val="E9F2F7"/>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altLang="es-419" sz="1100" b="0" i="0" u="none" strike="noStrike" kern="1200" cap="none" spc="0" normalizeH="0" baseline="0">
                      <a:ln>
                        <a:noFill/>
                      </a:ln>
                      <a:solidFill>
                        <a:srgbClr val="000000"/>
                      </a:solidFill>
                      <a:effectLst/>
                      <a:uLnTx/>
                      <a:uFillTx/>
                      <a:latin typeface="Open Sans" panose="020B0606030504020204" pitchFamily="34" charset="0"/>
                      <a:ea typeface="+mn-ea"/>
                      <a:cs typeface="+mn-cs"/>
                    </a:rPr>
                    <a:t>Líder</a:t>
                  </a:r>
                  <a:r>
                    <a:rPr kumimoji="0" lang="en-US" altLang="es-419" sz="1100" b="0" i="0" u="none" strike="noStrike" kern="1200" cap="none" spc="0" normalizeH="0" baseline="0" noProof="0">
                      <a:ln>
                        <a:noFill/>
                      </a:ln>
                      <a:solidFill>
                        <a:srgbClr val="000000"/>
                      </a:solidFill>
                      <a:effectLst/>
                      <a:uLnTx/>
                      <a:uFillTx/>
                      <a:latin typeface="Open Sans" panose="020B0606030504020204" pitchFamily="34" charset="0"/>
                      <a:ea typeface="+mn-ea"/>
                      <a:cs typeface="+mn-cs"/>
                    </a:rPr>
                    <a:t> MADR/MADS </a:t>
                  </a:r>
                  <a:endParaRPr kumimoji="0" lang="ru-RU" altLang="es-419" sz="1100" b="0" i="0" u="none" strike="noStrike" kern="1200" cap="none" spc="0" normalizeH="0" baseline="0" noProof="0">
                    <a:ln>
                      <a:noFill/>
                    </a:ln>
                    <a:solidFill>
                      <a:srgbClr val="000000"/>
                    </a:solidFill>
                    <a:effectLst/>
                    <a:uLnTx/>
                    <a:uFillTx/>
                    <a:latin typeface="Open Sans" panose="020B0606030504020204" pitchFamily="34" charset="0"/>
                    <a:ea typeface="+mn-ea"/>
                    <a:cs typeface="+mn-cs"/>
                  </a:endParaRPr>
                </a:p>
              </p:txBody>
            </p:sp>
            <p:sp>
              <p:nvSpPr>
                <p:cNvPr id="81" name="Rectangle 27">
                  <a:extLst>
                    <a:ext uri="{FF2B5EF4-FFF2-40B4-BE49-F238E27FC236}">
                      <a16:creationId xmlns:a16="http://schemas.microsoft.com/office/drawing/2014/main" id="{20B7B96E-04C3-41E9-BE34-E67F3B5577CE}"/>
                    </a:ext>
                  </a:extLst>
                </p:cNvPr>
                <p:cNvSpPr>
                  <a:spLocks noChangeArrowheads="1"/>
                </p:cNvSpPr>
                <p:nvPr/>
              </p:nvSpPr>
              <p:spPr bwMode="auto">
                <a:xfrm>
                  <a:off x="9911093" y="4314501"/>
                  <a:ext cx="1111907" cy="230832"/>
                </a:xfrm>
                <a:prstGeom prst="rect">
                  <a:avLst/>
                </a:prstGeom>
                <a:noFill/>
                <a:ln>
                  <a:noFill/>
                </a:ln>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altLang="ru-RU" sz="1500" b="1" i="0" u="none" strike="noStrike" kern="1200" cap="none" spc="0" normalizeH="0" baseline="0" noProof="0">
                      <a:ln>
                        <a:noFill/>
                      </a:ln>
                      <a:solidFill>
                        <a:srgbClr val="00B050"/>
                      </a:solidFill>
                      <a:effectLst/>
                      <a:uLnTx/>
                      <a:uFillTx/>
                      <a:latin typeface="Open Sans" panose="020B0606030504020204" pitchFamily="34" charset="0"/>
                      <a:ea typeface="+mn-ea"/>
                      <a:cs typeface="+mn-cs"/>
                    </a:rPr>
                    <a:t>AMBIENTAL</a:t>
                  </a:r>
                  <a:endParaRPr kumimoji="0" lang="ru-RU" altLang="ru-RU" sz="1800" b="0" i="0" u="none" strike="noStrike" kern="1200" cap="none" spc="0" normalizeH="0" baseline="0" noProof="0">
                    <a:ln>
                      <a:noFill/>
                    </a:ln>
                    <a:solidFill>
                      <a:srgbClr val="00B050"/>
                    </a:solidFill>
                    <a:effectLst/>
                    <a:uLnTx/>
                    <a:uFillTx/>
                    <a:latin typeface="Arial" panose="020B0604020202020204" pitchFamily="34" charset="0"/>
                    <a:ea typeface="+mn-ea"/>
                    <a:cs typeface="+mn-cs"/>
                  </a:endParaRPr>
                </a:p>
              </p:txBody>
            </p:sp>
          </p:grpSp>
          <p:pic>
            <p:nvPicPr>
              <p:cNvPr id="63" name="Imagen 62" descr="Icono&#10;&#10;Descripción generada automáticamente">
                <a:extLst>
                  <a:ext uri="{FF2B5EF4-FFF2-40B4-BE49-F238E27FC236}">
                    <a16:creationId xmlns:a16="http://schemas.microsoft.com/office/drawing/2014/main" id="{53E87AB2-3788-4E4C-804B-C94A6F59B76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90067" y="1520768"/>
                <a:ext cx="369773" cy="491212"/>
              </a:xfrm>
              <a:prstGeom prst="rect">
                <a:avLst/>
              </a:prstGeom>
            </p:spPr>
          </p:pic>
          <p:pic>
            <p:nvPicPr>
              <p:cNvPr id="88" name="Imagen 87" descr="Dibujo animado de un personaje animado&#10;&#10;Descripción generada automáticamente con confianza baja">
                <a:extLst>
                  <a:ext uri="{FF2B5EF4-FFF2-40B4-BE49-F238E27FC236}">
                    <a16:creationId xmlns:a16="http://schemas.microsoft.com/office/drawing/2014/main" id="{8B32F402-201A-49C9-8401-FDDD87E30331}"/>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837473B0-CC2E-450A-ABE3-18F120FF3D39}">
                    <a1611:picAttrSrcUrl xmlns:a1611="http://schemas.microsoft.com/office/drawing/2016/11/main" r:id="rId7"/>
                  </a:ext>
                </a:extLst>
              </a:blip>
              <a:stretch>
                <a:fillRect/>
              </a:stretch>
            </p:blipFill>
            <p:spPr>
              <a:xfrm>
                <a:off x="10721930" y="1506729"/>
                <a:ext cx="499883" cy="483220"/>
              </a:xfrm>
              <a:prstGeom prst="rect">
                <a:avLst/>
              </a:prstGeom>
            </p:spPr>
          </p:pic>
          <p:sp>
            <p:nvSpPr>
              <p:cNvPr id="89" name="Rectángulo 88">
                <a:extLst>
                  <a:ext uri="{FF2B5EF4-FFF2-40B4-BE49-F238E27FC236}">
                    <a16:creationId xmlns:a16="http://schemas.microsoft.com/office/drawing/2014/main" id="{B67C3435-5750-4E53-AE61-5E98DA282075}"/>
                  </a:ext>
                </a:extLst>
              </p:cNvPr>
              <p:cNvSpPr/>
              <p:nvPr/>
            </p:nvSpPr>
            <p:spPr>
              <a:xfrm>
                <a:off x="8739438" y="1505029"/>
                <a:ext cx="550269" cy="549518"/>
              </a:xfrm>
              <a:prstGeom prst="rect">
                <a:avLst/>
              </a:prstGeom>
              <a: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5">
                  <a:tint val="50000"/>
                  <a:hueOff val="-1334779"/>
                  <a:satOff val="25687"/>
                  <a:lumOff val="-28"/>
                  <a:alphaOff val="0"/>
                </a:schemeClr>
              </a:effectRef>
              <a:fontRef idx="minor">
                <a:schemeClr val="lt1">
                  <a:hueOff val="0"/>
                  <a:satOff val="0"/>
                  <a:lumOff val="0"/>
                  <a:alphaOff val="0"/>
                </a:schemeClr>
              </a:fontRef>
            </p:style>
          </p:sp>
          <p:sp>
            <p:nvSpPr>
              <p:cNvPr id="90" name="Rectángulo 89">
                <a:extLst>
                  <a:ext uri="{FF2B5EF4-FFF2-40B4-BE49-F238E27FC236}">
                    <a16:creationId xmlns:a16="http://schemas.microsoft.com/office/drawing/2014/main" id="{1CA51668-3892-4F22-9F24-F50C12B836EB}"/>
                  </a:ext>
                </a:extLst>
              </p:cNvPr>
              <p:cNvSpPr/>
              <p:nvPr/>
            </p:nvSpPr>
            <p:spPr>
              <a:xfrm>
                <a:off x="4880025" y="1544964"/>
                <a:ext cx="578313" cy="442820"/>
              </a:xfrm>
              <a:prstGeom prst="rect">
                <a:avLst/>
              </a:prstGeom>
              <a:blipFill>
                <a:blip r:embed="rId10" cstate="print">
                  <a:extLst>
                    <a:ext uri="{BEBA8EAE-BF5A-486C-A8C5-ECC9F3942E4B}">
                      <a14:imgProps xmlns:a14="http://schemas.microsoft.com/office/drawing/2010/main">
                        <a14:imgLayer r:embed="rId11">
                          <a14:imgEffect>
                            <a14:colorTemperature colorTemp="5900"/>
                          </a14:imgEffect>
                          <a14:imgEffect>
                            <a14:saturation sat="0"/>
                          </a14:imgEffect>
                        </a14:imgLayer>
                      </a14:imgProps>
                    </a:ex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2947"/>
                  <a:satOff val="-729"/>
                  <a:lumOff val="1639"/>
                  <a:alphaOff val="0"/>
                </a:schemeClr>
              </a:effectRef>
              <a:fontRef idx="minor">
                <a:schemeClr val="lt1">
                  <a:hueOff val="0"/>
                  <a:satOff val="0"/>
                  <a:lumOff val="0"/>
                  <a:alphaOff val="0"/>
                </a:schemeClr>
              </a:fontRef>
            </p:style>
          </p:sp>
        </p:grpSp>
        <p:sp>
          <p:nvSpPr>
            <p:cNvPr id="85" name="Freeform 38">
              <a:extLst>
                <a:ext uri="{FF2B5EF4-FFF2-40B4-BE49-F238E27FC236}">
                  <a16:creationId xmlns:a16="http://schemas.microsoft.com/office/drawing/2014/main" id="{A387DA12-A52D-4457-86B1-2D02CB690BC5}"/>
                </a:ext>
              </a:extLst>
            </p:cNvPr>
            <p:cNvSpPr>
              <a:spLocks noEditPoints="1"/>
            </p:cNvSpPr>
            <p:nvPr/>
          </p:nvSpPr>
          <p:spPr bwMode="auto">
            <a:xfrm>
              <a:off x="6681114" y="3332956"/>
              <a:ext cx="492125" cy="392113"/>
            </a:xfrm>
            <a:custGeom>
              <a:avLst/>
              <a:gdLst>
                <a:gd name="T0" fmla="*/ 1877418726 w 129"/>
                <a:gd name="T1" fmla="*/ 1492743736 h 103"/>
                <a:gd name="T2" fmla="*/ 0 w 129"/>
                <a:gd name="T3" fmla="*/ 1492743736 h 103"/>
                <a:gd name="T4" fmla="*/ 465718107 w 129"/>
                <a:gd name="T5" fmla="*/ 1101441610 h 103"/>
                <a:gd name="T6" fmla="*/ 203751195 w 129"/>
                <a:gd name="T7" fmla="*/ 1101441610 h 103"/>
                <a:gd name="T8" fmla="*/ 203751195 w 129"/>
                <a:gd name="T9" fmla="*/ 1492743736 h 103"/>
                <a:gd name="T10" fmla="*/ 465718107 w 129"/>
                <a:gd name="T11" fmla="*/ 1492743736 h 103"/>
                <a:gd name="T12" fmla="*/ 465718107 w 129"/>
                <a:gd name="T13" fmla="*/ 1101441610 h 103"/>
                <a:gd name="T14" fmla="*/ 858662752 w 129"/>
                <a:gd name="T15" fmla="*/ 695646531 h 103"/>
                <a:gd name="T16" fmla="*/ 611253584 w 129"/>
                <a:gd name="T17" fmla="*/ 695646531 h 103"/>
                <a:gd name="T18" fmla="*/ 611253584 w 129"/>
                <a:gd name="T19" fmla="*/ 1492743736 h 103"/>
                <a:gd name="T20" fmla="*/ 858662752 w 129"/>
                <a:gd name="T21" fmla="*/ 1492743736 h 103"/>
                <a:gd name="T22" fmla="*/ 858662752 w 129"/>
                <a:gd name="T23" fmla="*/ 695646531 h 103"/>
                <a:gd name="T24" fmla="*/ 1266165141 w 129"/>
                <a:gd name="T25" fmla="*/ 869558164 h 103"/>
                <a:gd name="T26" fmla="*/ 1004202045 w 129"/>
                <a:gd name="T27" fmla="*/ 869558164 h 103"/>
                <a:gd name="T28" fmla="*/ 1004202045 w 129"/>
                <a:gd name="T29" fmla="*/ 1492743736 h 103"/>
                <a:gd name="T30" fmla="*/ 1266165141 w 129"/>
                <a:gd name="T31" fmla="*/ 1492743736 h 103"/>
                <a:gd name="T32" fmla="*/ 1266165141 w 129"/>
                <a:gd name="T33" fmla="*/ 869558164 h 103"/>
                <a:gd name="T34" fmla="*/ 1673667531 w 129"/>
                <a:gd name="T35" fmla="*/ 463766892 h 103"/>
                <a:gd name="T36" fmla="*/ 1411700619 w 129"/>
                <a:gd name="T37" fmla="*/ 463766892 h 103"/>
                <a:gd name="T38" fmla="*/ 1411700619 w 129"/>
                <a:gd name="T39" fmla="*/ 1492743736 h 103"/>
                <a:gd name="T40" fmla="*/ 1673667531 w 129"/>
                <a:gd name="T41" fmla="*/ 1492743736 h 103"/>
                <a:gd name="T42" fmla="*/ 1673667531 w 129"/>
                <a:gd name="T43" fmla="*/ 463766892 h 103"/>
                <a:gd name="T44" fmla="*/ 334732743 w 129"/>
                <a:gd name="T45" fmla="*/ 652171478 h 103"/>
                <a:gd name="T46" fmla="*/ 261966912 w 129"/>
                <a:gd name="T47" fmla="*/ 724632438 h 103"/>
                <a:gd name="T48" fmla="*/ 334732743 w 129"/>
                <a:gd name="T49" fmla="*/ 797097204 h 103"/>
                <a:gd name="T50" fmla="*/ 407502390 w 129"/>
                <a:gd name="T51" fmla="*/ 724632438 h 103"/>
                <a:gd name="T52" fmla="*/ 334732743 w 129"/>
                <a:gd name="T53" fmla="*/ 652171478 h 103"/>
                <a:gd name="T54" fmla="*/ 742235133 w 129"/>
                <a:gd name="T55" fmla="*/ 260869353 h 103"/>
                <a:gd name="T56" fmla="*/ 654915372 w 129"/>
                <a:gd name="T57" fmla="*/ 347823266 h 103"/>
                <a:gd name="T58" fmla="*/ 742235133 w 129"/>
                <a:gd name="T59" fmla="*/ 420288032 h 103"/>
                <a:gd name="T60" fmla="*/ 815004779 w 129"/>
                <a:gd name="T61" fmla="*/ 347823266 h 103"/>
                <a:gd name="T62" fmla="*/ 742235133 w 129"/>
                <a:gd name="T63" fmla="*/ 260869353 h 103"/>
                <a:gd name="T64" fmla="*/ 1135183593 w 129"/>
                <a:gd name="T65" fmla="*/ 463766892 h 103"/>
                <a:gd name="T66" fmla="*/ 1062413947 w 129"/>
                <a:gd name="T67" fmla="*/ 536227852 h 103"/>
                <a:gd name="T68" fmla="*/ 1135183593 w 129"/>
                <a:gd name="T69" fmla="*/ 608692618 h 103"/>
                <a:gd name="T70" fmla="*/ 1207953239 w 129"/>
                <a:gd name="T71" fmla="*/ 536227852 h 103"/>
                <a:gd name="T72" fmla="*/ 1135183593 w 129"/>
                <a:gd name="T73" fmla="*/ 463766892 h 103"/>
                <a:gd name="T74" fmla="*/ 1542685983 w 129"/>
                <a:gd name="T75" fmla="*/ 0 h 103"/>
                <a:gd name="T76" fmla="*/ 1469916336 w 129"/>
                <a:gd name="T77" fmla="*/ 72464767 h 103"/>
                <a:gd name="T78" fmla="*/ 1542685983 w 129"/>
                <a:gd name="T79" fmla="*/ 144925726 h 103"/>
                <a:gd name="T80" fmla="*/ 1615451814 w 129"/>
                <a:gd name="T81" fmla="*/ 72464767 h 103"/>
                <a:gd name="T82" fmla="*/ 1542685983 w 129"/>
                <a:gd name="T83" fmla="*/ 0 h 103"/>
                <a:gd name="T84" fmla="*/ 1193399310 w 129"/>
                <a:gd name="T85" fmla="*/ 478256038 h 103"/>
                <a:gd name="T86" fmla="*/ 1499024195 w 129"/>
                <a:gd name="T87" fmla="*/ 130432773 h 103"/>
                <a:gd name="T88" fmla="*/ 800450850 w 129"/>
                <a:gd name="T89" fmla="*/ 376809172 h 103"/>
                <a:gd name="T90" fmla="*/ 1076967876 w 129"/>
                <a:gd name="T91" fmla="*/ 507241945 h 103"/>
                <a:gd name="T92" fmla="*/ 684019416 w 129"/>
                <a:gd name="T93" fmla="*/ 391302126 h 103"/>
                <a:gd name="T94" fmla="*/ 378394531 w 129"/>
                <a:gd name="T95" fmla="*/ 666660625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 h="103">
                  <a:moveTo>
                    <a:pt x="129" y="103"/>
                  </a:moveTo>
                  <a:cubicBezTo>
                    <a:pt x="0" y="103"/>
                    <a:pt x="0" y="103"/>
                    <a:pt x="0" y="103"/>
                  </a:cubicBezTo>
                  <a:moveTo>
                    <a:pt x="32" y="76"/>
                  </a:moveTo>
                  <a:cubicBezTo>
                    <a:pt x="14" y="76"/>
                    <a:pt x="14" y="76"/>
                    <a:pt x="14" y="76"/>
                  </a:cubicBezTo>
                  <a:cubicBezTo>
                    <a:pt x="14" y="103"/>
                    <a:pt x="14" y="103"/>
                    <a:pt x="14" y="103"/>
                  </a:cubicBezTo>
                  <a:cubicBezTo>
                    <a:pt x="32" y="103"/>
                    <a:pt x="32" y="103"/>
                    <a:pt x="32" y="103"/>
                  </a:cubicBezTo>
                  <a:lnTo>
                    <a:pt x="32" y="76"/>
                  </a:lnTo>
                  <a:close/>
                  <a:moveTo>
                    <a:pt x="59" y="48"/>
                  </a:moveTo>
                  <a:cubicBezTo>
                    <a:pt x="42" y="48"/>
                    <a:pt x="42" y="48"/>
                    <a:pt x="42" y="48"/>
                  </a:cubicBezTo>
                  <a:cubicBezTo>
                    <a:pt x="42" y="103"/>
                    <a:pt x="42" y="103"/>
                    <a:pt x="42" y="103"/>
                  </a:cubicBezTo>
                  <a:cubicBezTo>
                    <a:pt x="59" y="103"/>
                    <a:pt x="59" y="103"/>
                    <a:pt x="59" y="103"/>
                  </a:cubicBezTo>
                  <a:lnTo>
                    <a:pt x="59" y="48"/>
                  </a:lnTo>
                  <a:close/>
                  <a:moveTo>
                    <a:pt x="87" y="60"/>
                  </a:moveTo>
                  <a:cubicBezTo>
                    <a:pt x="69" y="60"/>
                    <a:pt x="69" y="60"/>
                    <a:pt x="69" y="60"/>
                  </a:cubicBezTo>
                  <a:cubicBezTo>
                    <a:pt x="69" y="103"/>
                    <a:pt x="69" y="103"/>
                    <a:pt x="69" y="103"/>
                  </a:cubicBezTo>
                  <a:cubicBezTo>
                    <a:pt x="87" y="103"/>
                    <a:pt x="87" y="103"/>
                    <a:pt x="87" y="103"/>
                  </a:cubicBezTo>
                  <a:lnTo>
                    <a:pt x="87" y="60"/>
                  </a:lnTo>
                  <a:close/>
                  <a:moveTo>
                    <a:pt x="115" y="32"/>
                  </a:moveTo>
                  <a:cubicBezTo>
                    <a:pt x="97" y="32"/>
                    <a:pt x="97" y="32"/>
                    <a:pt x="97" y="32"/>
                  </a:cubicBezTo>
                  <a:cubicBezTo>
                    <a:pt x="97" y="103"/>
                    <a:pt x="97" y="103"/>
                    <a:pt x="97" y="103"/>
                  </a:cubicBezTo>
                  <a:cubicBezTo>
                    <a:pt x="115" y="103"/>
                    <a:pt x="115" y="103"/>
                    <a:pt x="115" y="103"/>
                  </a:cubicBezTo>
                  <a:lnTo>
                    <a:pt x="115" y="32"/>
                  </a:lnTo>
                  <a:close/>
                  <a:moveTo>
                    <a:pt x="23" y="45"/>
                  </a:moveTo>
                  <a:cubicBezTo>
                    <a:pt x="20" y="45"/>
                    <a:pt x="18" y="47"/>
                    <a:pt x="18" y="50"/>
                  </a:cubicBezTo>
                  <a:cubicBezTo>
                    <a:pt x="18" y="53"/>
                    <a:pt x="20" y="55"/>
                    <a:pt x="23" y="55"/>
                  </a:cubicBezTo>
                  <a:cubicBezTo>
                    <a:pt x="26" y="55"/>
                    <a:pt x="28" y="53"/>
                    <a:pt x="28" y="50"/>
                  </a:cubicBezTo>
                  <a:cubicBezTo>
                    <a:pt x="28" y="47"/>
                    <a:pt x="26" y="45"/>
                    <a:pt x="23" y="45"/>
                  </a:cubicBezTo>
                  <a:close/>
                  <a:moveTo>
                    <a:pt x="51" y="18"/>
                  </a:moveTo>
                  <a:cubicBezTo>
                    <a:pt x="48" y="18"/>
                    <a:pt x="45" y="21"/>
                    <a:pt x="45" y="24"/>
                  </a:cubicBezTo>
                  <a:cubicBezTo>
                    <a:pt x="45" y="26"/>
                    <a:pt x="48" y="29"/>
                    <a:pt x="51" y="29"/>
                  </a:cubicBezTo>
                  <a:cubicBezTo>
                    <a:pt x="53" y="29"/>
                    <a:pt x="56" y="26"/>
                    <a:pt x="56" y="24"/>
                  </a:cubicBezTo>
                  <a:cubicBezTo>
                    <a:pt x="56" y="21"/>
                    <a:pt x="53" y="18"/>
                    <a:pt x="51" y="18"/>
                  </a:cubicBezTo>
                  <a:close/>
                  <a:moveTo>
                    <a:pt x="78" y="32"/>
                  </a:moveTo>
                  <a:cubicBezTo>
                    <a:pt x="75" y="32"/>
                    <a:pt x="73" y="34"/>
                    <a:pt x="73" y="37"/>
                  </a:cubicBezTo>
                  <a:cubicBezTo>
                    <a:pt x="73" y="40"/>
                    <a:pt x="75" y="42"/>
                    <a:pt x="78" y="42"/>
                  </a:cubicBezTo>
                  <a:cubicBezTo>
                    <a:pt x="81" y="42"/>
                    <a:pt x="83" y="40"/>
                    <a:pt x="83" y="37"/>
                  </a:cubicBezTo>
                  <a:cubicBezTo>
                    <a:pt x="83" y="34"/>
                    <a:pt x="81" y="32"/>
                    <a:pt x="78" y="32"/>
                  </a:cubicBezTo>
                  <a:close/>
                  <a:moveTo>
                    <a:pt x="106" y="0"/>
                  </a:moveTo>
                  <a:cubicBezTo>
                    <a:pt x="103" y="0"/>
                    <a:pt x="101" y="2"/>
                    <a:pt x="101" y="5"/>
                  </a:cubicBezTo>
                  <a:cubicBezTo>
                    <a:pt x="101" y="8"/>
                    <a:pt x="103" y="10"/>
                    <a:pt x="106" y="10"/>
                  </a:cubicBezTo>
                  <a:cubicBezTo>
                    <a:pt x="109" y="10"/>
                    <a:pt x="111" y="8"/>
                    <a:pt x="111" y="5"/>
                  </a:cubicBezTo>
                  <a:cubicBezTo>
                    <a:pt x="111" y="2"/>
                    <a:pt x="109" y="0"/>
                    <a:pt x="106" y="0"/>
                  </a:cubicBezTo>
                  <a:close/>
                  <a:moveTo>
                    <a:pt x="82" y="33"/>
                  </a:moveTo>
                  <a:cubicBezTo>
                    <a:pt x="103" y="9"/>
                    <a:pt x="103" y="9"/>
                    <a:pt x="103" y="9"/>
                  </a:cubicBezTo>
                  <a:moveTo>
                    <a:pt x="55" y="26"/>
                  </a:moveTo>
                  <a:cubicBezTo>
                    <a:pt x="74" y="35"/>
                    <a:pt x="74" y="35"/>
                    <a:pt x="74" y="35"/>
                  </a:cubicBezTo>
                  <a:moveTo>
                    <a:pt x="47" y="27"/>
                  </a:moveTo>
                  <a:cubicBezTo>
                    <a:pt x="26" y="46"/>
                    <a:pt x="26" y="46"/>
                    <a:pt x="26" y="46"/>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6" name="Grupo 5">
            <a:extLst>
              <a:ext uri="{FF2B5EF4-FFF2-40B4-BE49-F238E27FC236}">
                <a16:creationId xmlns:a16="http://schemas.microsoft.com/office/drawing/2014/main" id="{AD575709-F236-E54A-9A53-B4CBAC82BA7B}"/>
              </a:ext>
            </a:extLst>
          </p:cNvPr>
          <p:cNvGrpSpPr/>
          <p:nvPr/>
        </p:nvGrpSpPr>
        <p:grpSpPr>
          <a:xfrm>
            <a:off x="-14773" y="69618"/>
            <a:ext cx="8504903" cy="1086464"/>
            <a:chOff x="0" y="0"/>
            <a:chExt cx="9540333" cy="1288348"/>
          </a:xfrm>
        </p:grpSpPr>
        <p:sp>
          <p:nvSpPr>
            <p:cNvPr id="43" name="Rectángulo 42">
              <a:extLst>
                <a:ext uri="{FF2B5EF4-FFF2-40B4-BE49-F238E27FC236}">
                  <a16:creationId xmlns:a16="http://schemas.microsoft.com/office/drawing/2014/main" id="{F7046A03-CBF8-F963-3E9D-6ECEFF60903B}"/>
                </a:ext>
              </a:extLst>
            </p:cNvPr>
            <p:cNvSpPr/>
            <p:nvPr/>
          </p:nvSpPr>
          <p:spPr>
            <a:xfrm>
              <a:off x="0" y="0"/>
              <a:ext cx="9540333" cy="1288348"/>
            </a:xfrm>
            <a:prstGeom prst="rect">
              <a:avLst/>
            </a:prstGeom>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sp>
        <p:sp>
          <p:nvSpPr>
            <p:cNvPr id="44" name="CuadroTexto 43">
              <a:extLst>
                <a:ext uri="{FF2B5EF4-FFF2-40B4-BE49-F238E27FC236}">
                  <a16:creationId xmlns:a16="http://schemas.microsoft.com/office/drawing/2014/main" id="{B4C029D0-EEE7-28B6-800D-8889FCC4AEAA}"/>
                </a:ext>
              </a:extLst>
            </p:cNvPr>
            <p:cNvSpPr txBox="1"/>
            <p:nvPr/>
          </p:nvSpPr>
          <p:spPr>
            <a:xfrm>
              <a:off x="0" y="0"/>
              <a:ext cx="9540333" cy="1288348"/>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a:latin typeface="Arial Nova Light" panose="020B0304020202020204" pitchFamily="34" charset="0"/>
                </a:rPr>
                <a:t>Principales logros</a:t>
              </a:r>
            </a:p>
          </p:txBody>
        </p:sp>
      </p:grpSp>
      <p:sp>
        <p:nvSpPr>
          <p:cNvPr id="59" name="Google Shape;1705;p35">
            <a:extLst>
              <a:ext uri="{FF2B5EF4-FFF2-40B4-BE49-F238E27FC236}">
                <a16:creationId xmlns:a16="http://schemas.microsoft.com/office/drawing/2014/main" id="{CC06BB53-46CE-529A-9D3F-9E82ECFA7C62}"/>
              </a:ext>
            </a:extLst>
          </p:cNvPr>
          <p:cNvSpPr/>
          <p:nvPr/>
        </p:nvSpPr>
        <p:spPr>
          <a:xfrm>
            <a:off x="201271" y="6143999"/>
            <a:ext cx="11743345" cy="647784"/>
          </a:xfrm>
          <a:prstGeom prst="rect">
            <a:avLst/>
          </a:prstGeom>
          <a:solidFill>
            <a:schemeClr val="accent4">
              <a:lumMod val="60000"/>
              <a:lumOff val="40000"/>
            </a:schemeClr>
          </a:solidFill>
          <a:ln>
            <a:noFill/>
          </a:ln>
        </p:spPr>
        <p:txBody>
          <a:bodyPr spcFirstLastPara="1" wrap="square" lIns="121900" tIns="121900" rIns="121900" bIns="121900" anchor="ctr" anchorCtr="0">
            <a:noAutofit/>
          </a:bodyPr>
          <a:lstStyle/>
          <a:p>
            <a:pPr algn="ctr"/>
            <a:r>
              <a:rPr lang="es-CO" sz="2000" b="1">
                <a:latin typeface="Arial Nova Light" panose="020B0304020202020204" pitchFamily="34" charset="0"/>
                <a:ea typeface="Roboto" panose="02000000000000000000" pitchFamily="2" charset="0"/>
              </a:rPr>
              <a:t>Contribución de la Cooperación Internacional para la cadena de cacao</a:t>
            </a:r>
          </a:p>
          <a:p>
            <a:pPr algn="ctr"/>
            <a:r>
              <a:rPr lang="es-CO" sz="2000">
                <a:latin typeface="Arial Nova Light" panose="020B0304020202020204" pitchFamily="34" charset="0"/>
                <a:ea typeface="Roboto" panose="02000000000000000000" pitchFamily="2" charset="0"/>
              </a:rPr>
              <a:t>Plataforma de gestión participativa. Mapeo de iniciativas </a:t>
            </a:r>
            <a:endParaRPr sz="2000">
              <a:latin typeface="Arial Nova Light" panose="020B0304020202020204" pitchFamily="34" charset="0"/>
              <a:ea typeface="Roboto" panose="02000000000000000000" pitchFamily="2" charset="0"/>
            </a:endParaRPr>
          </a:p>
        </p:txBody>
      </p:sp>
      <p:sp>
        <p:nvSpPr>
          <p:cNvPr id="60" name="Google Shape;1731;p35">
            <a:extLst>
              <a:ext uri="{FF2B5EF4-FFF2-40B4-BE49-F238E27FC236}">
                <a16:creationId xmlns:a16="http://schemas.microsoft.com/office/drawing/2014/main" id="{4505A511-A45A-7CA9-50CD-0498BC96CD93}"/>
              </a:ext>
            </a:extLst>
          </p:cNvPr>
          <p:cNvSpPr/>
          <p:nvPr/>
        </p:nvSpPr>
        <p:spPr>
          <a:xfrm>
            <a:off x="162175" y="4119583"/>
            <a:ext cx="1870671" cy="1854005"/>
          </a:xfrm>
          <a:prstGeom prst="rect">
            <a:avLst/>
          </a:prstGeom>
          <a:solidFill>
            <a:schemeClr val="bg1"/>
          </a:solidFill>
          <a:ln>
            <a:solidFill>
              <a:schemeClr val="accent1"/>
            </a:solidFill>
          </a:ln>
        </p:spPr>
        <p:txBody>
          <a:bodyPr spcFirstLastPara="1" wrap="square" lIns="121900" tIns="121900" rIns="121900" bIns="121900" anchor="ctr" anchorCtr="0">
            <a:noAutofit/>
          </a:bodyPr>
          <a:lstStyle/>
          <a:p>
            <a:pPr algn="just"/>
            <a:r>
              <a:rPr lang="es-CO" sz="1400" b="1">
                <a:latin typeface="Arial Nova Light" panose="020B0304020202020204" pitchFamily="34" charset="0"/>
                <a:ea typeface="Roboto" panose="02000000000000000000" pitchFamily="2" charset="0"/>
                <a:sym typeface="Fira Sans Extra Condensed"/>
              </a:rPr>
              <a:t>3 Cartillas sobre Cadmio </a:t>
            </a:r>
            <a:r>
              <a:rPr lang="es-CO" sz="1400">
                <a:latin typeface="Arial Nova Light" panose="020B0304020202020204" pitchFamily="34" charset="0"/>
                <a:ea typeface="Roboto" panose="02000000000000000000" pitchFamily="2" charset="0"/>
                <a:sym typeface="Fira Sans Extra Condensed"/>
              </a:rPr>
              <a:t>en el cultivo de cacao en Colombia</a:t>
            </a:r>
          </a:p>
          <a:p>
            <a:pPr algn="just"/>
            <a:r>
              <a:rPr lang="es-CO" sz="1400">
                <a:latin typeface="Arial Nova Light" panose="020B0304020202020204" pitchFamily="34" charset="0"/>
                <a:ea typeface="Roboto" panose="02000000000000000000" pitchFamily="2" charset="0"/>
                <a:sym typeface="Fira Sans Extra Condensed"/>
              </a:rPr>
              <a:t>Modelo productivo </a:t>
            </a:r>
            <a:r>
              <a:rPr lang="es-CO" sz="1400">
                <a:latin typeface="Arial Nova Light" panose="020B0304020202020204" pitchFamily="34" charset="0"/>
                <a:ea typeface="Roboto" panose="02000000000000000000" pitchFamily="2" charset="0"/>
                <a:cs typeface="Fira Sans Extra Condensed"/>
                <a:sym typeface="Fira Sans Extra Condensed"/>
              </a:rPr>
              <a:t>para el cultivo de Cacao. </a:t>
            </a:r>
          </a:p>
        </p:txBody>
      </p:sp>
      <p:sp>
        <p:nvSpPr>
          <p:cNvPr id="61" name="Google Shape;1697;p35">
            <a:extLst>
              <a:ext uri="{FF2B5EF4-FFF2-40B4-BE49-F238E27FC236}">
                <a16:creationId xmlns:a16="http://schemas.microsoft.com/office/drawing/2014/main" id="{55843136-B0D1-D82F-4842-B68922FDB51E}"/>
              </a:ext>
            </a:extLst>
          </p:cNvPr>
          <p:cNvSpPr/>
          <p:nvPr/>
        </p:nvSpPr>
        <p:spPr>
          <a:xfrm>
            <a:off x="2150505" y="4112214"/>
            <a:ext cx="1859741" cy="1854005"/>
          </a:xfrm>
          <a:prstGeom prst="rect">
            <a:avLst/>
          </a:prstGeom>
          <a:solidFill>
            <a:schemeClr val="bg1"/>
          </a:solidFill>
          <a:ln>
            <a:solidFill>
              <a:schemeClr val="accent1">
                <a:lumMod val="75000"/>
              </a:schemeClr>
            </a:solidFill>
          </a:ln>
        </p:spPr>
        <p:txBody>
          <a:bodyPr spcFirstLastPara="1" wrap="square" lIns="121900" tIns="121900" rIns="121900" bIns="121900" anchor="ctr" anchorCtr="0">
            <a:noAutofit/>
          </a:bodyPr>
          <a:lstStyle/>
          <a:p>
            <a:pPr algn="just">
              <a:defRPr/>
            </a:pPr>
            <a:r>
              <a:rPr lang="es-CO" sz="1400" b="1">
                <a:latin typeface="Arial Nova Light" panose="020B0304020202020204" pitchFamily="34" charset="0"/>
                <a:ea typeface="Roboto" panose="02000000000000000000" pitchFamily="2" charset="0"/>
                <a:sym typeface="Fira Sans Extra Condensed"/>
              </a:rPr>
              <a:t>Guía de trazabilidad metrológica</a:t>
            </a:r>
          </a:p>
          <a:p>
            <a:pPr algn="just">
              <a:defRPr/>
            </a:pPr>
            <a:endParaRPr lang="es-CO" sz="1400">
              <a:latin typeface="Arial Nova Light" panose="020B0304020202020204" pitchFamily="34" charset="0"/>
              <a:ea typeface="Roboto" panose="02000000000000000000" pitchFamily="2" charset="0"/>
              <a:sym typeface="Fira Sans Extra Condensed"/>
            </a:endParaRPr>
          </a:p>
          <a:p>
            <a:pPr algn="just">
              <a:defRPr/>
            </a:pPr>
            <a:r>
              <a:rPr lang="es-CO" sz="1400">
                <a:latin typeface="Arial Nova Light" panose="020B0304020202020204" pitchFamily="34" charset="0"/>
                <a:ea typeface="Roboto" panose="02000000000000000000" pitchFamily="2" charset="0"/>
                <a:sym typeface="Fira Sans Extra Condensed"/>
              </a:rPr>
              <a:t>Estudio sobre la necesidades y brechas de calidad en la cadena de cacao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1200" cap="none" spc="0" normalizeH="0" baseline="0" noProof="0">
              <a:ln>
                <a:noFill/>
              </a:ln>
              <a:effectLst/>
              <a:uLnTx/>
              <a:uFillTx/>
              <a:latin typeface="Arial Nova Light" panose="020B0304020202020204" pitchFamily="34" charset="0"/>
              <a:ea typeface="Roboto" panose="02000000000000000000" pitchFamily="2" charset="0"/>
            </a:endParaRPr>
          </a:p>
        </p:txBody>
      </p:sp>
      <p:sp>
        <p:nvSpPr>
          <p:cNvPr id="62" name="Google Shape;1697;p35">
            <a:extLst>
              <a:ext uri="{FF2B5EF4-FFF2-40B4-BE49-F238E27FC236}">
                <a16:creationId xmlns:a16="http://schemas.microsoft.com/office/drawing/2014/main" id="{197E3E40-B144-EBE1-6C60-62AE56DB897C}"/>
              </a:ext>
            </a:extLst>
          </p:cNvPr>
          <p:cNvSpPr/>
          <p:nvPr/>
        </p:nvSpPr>
        <p:spPr>
          <a:xfrm>
            <a:off x="4126654" y="4127885"/>
            <a:ext cx="1870671" cy="1854005"/>
          </a:xfrm>
          <a:prstGeom prst="rect">
            <a:avLst/>
          </a:prstGeom>
          <a:solidFill>
            <a:schemeClr val="bg1"/>
          </a:solidFill>
          <a:ln>
            <a:solidFill>
              <a:srgbClr val="00B050"/>
            </a:solidFill>
          </a:ln>
        </p:spPr>
        <p:txBody>
          <a:bodyPr spcFirstLastPara="1" wrap="square" lIns="121900" tIns="121900" rIns="121900" bIns="121900" anchor="ctr" anchorCtr="0">
            <a:noAutofit/>
          </a:bodyPr>
          <a:lstStyle/>
          <a:p>
            <a:pPr algn="just" defTabSz="1219170">
              <a:buClr>
                <a:srgbClr val="000000"/>
              </a:buClr>
            </a:pPr>
            <a:r>
              <a:rPr kumimoji="0" lang="es-CO" sz="1400" b="1" i="0" u="none" strike="noStrike" kern="1200" cap="none" spc="0" normalizeH="0" baseline="0" noProof="0">
                <a:ln>
                  <a:noFill/>
                </a:ln>
                <a:effectLst/>
                <a:uLnTx/>
                <a:uFillTx/>
                <a:latin typeface="Arial Nova Light" panose="020B0304020202020204" pitchFamily="34" charset="0"/>
                <a:ea typeface="Roboto" panose="02000000000000000000" pitchFamily="2" charset="0"/>
              </a:rPr>
              <a:t>Resolución 0329 de 2021 por la cual se reglamenta el Sistema de Trazabilidad Vegetal.</a:t>
            </a:r>
          </a:p>
          <a:p>
            <a:pPr algn="just" defTabSz="1219170">
              <a:buClr>
                <a:srgbClr val="000000"/>
              </a:buClr>
            </a:pPr>
            <a:r>
              <a:rPr lang="es-CO" sz="1400" b="1">
                <a:latin typeface="Arial Nova Light" panose="020B0304020202020204" pitchFamily="34" charset="0"/>
                <a:ea typeface="Roboto" panose="02000000000000000000" pitchFamily="2" charset="0"/>
                <a:sym typeface="Fira Sans Extra Condensed"/>
              </a:rPr>
              <a:t>Actualización de la NTC 1252</a:t>
            </a:r>
            <a:endParaRPr sz="1400" b="1">
              <a:latin typeface="Arial Nova Light" panose="020B0304020202020204" pitchFamily="34" charset="0"/>
              <a:ea typeface="Roboto" panose="02000000000000000000" pitchFamily="2" charset="0"/>
              <a:sym typeface="Fira Sans Extra Condensed"/>
            </a:endParaRPr>
          </a:p>
        </p:txBody>
      </p:sp>
      <p:sp>
        <p:nvSpPr>
          <p:cNvPr id="64" name="Google Shape;1731;p35">
            <a:extLst>
              <a:ext uri="{FF2B5EF4-FFF2-40B4-BE49-F238E27FC236}">
                <a16:creationId xmlns:a16="http://schemas.microsoft.com/office/drawing/2014/main" id="{4AFFFE12-94F1-C0AF-3555-D80D53D7BF96}"/>
              </a:ext>
            </a:extLst>
          </p:cNvPr>
          <p:cNvSpPr/>
          <p:nvPr/>
        </p:nvSpPr>
        <p:spPr>
          <a:xfrm>
            <a:off x="6113733" y="4130787"/>
            <a:ext cx="2170492" cy="1854005"/>
          </a:xfrm>
          <a:prstGeom prst="rect">
            <a:avLst/>
          </a:prstGeom>
          <a:solidFill>
            <a:schemeClr val="bg1"/>
          </a:solidFill>
          <a:ln>
            <a:solidFill>
              <a:srgbClr val="FF0000"/>
            </a:solidFill>
          </a:ln>
        </p:spPr>
        <p:txBody>
          <a:bodyPr spcFirstLastPara="1" wrap="square" lIns="121900" tIns="121900" rIns="121900" bIns="121900" anchor="ctr" anchorCtr="0">
            <a:noAutofit/>
          </a:bodyPr>
          <a:lstStyle/>
          <a:p>
            <a:pPr marL="285750" indent="-285750">
              <a:buFont typeface="Arial" panose="020B0604020202020204" pitchFamily="34" charset="0"/>
              <a:buChar char="•"/>
            </a:pPr>
            <a:r>
              <a:rPr lang="es-CO" sz="1400">
                <a:solidFill>
                  <a:prstClr val="black"/>
                </a:solidFill>
                <a:latin typeface="Arial Nova Light"/>
              </a:rPr>
              <a:t>Hoja Ruta comercialización, participación efectiva ferias internacionales</a:t>
            </a:r>
          </a:p>
          <a:p>
            <a:pPr marL="285750" indent="-285750">
              <a:buFont typeface="Arial" panose="020B0604020202020204" pitchFamily="34" charset="0"/>
              <a:buChar char="•"/>
            </a:pPr>
            <a:r>
              <a:rPr kumimoji="0" lang="es-CO" sz="1400" i="0" u="none" strike="noStrike" kern="1200" cap="none" spc="0" normalizeH="0" baseline="0" noProof="0">
                <a:ln>
                  <a:noFill/>
                </a:ln>
                <a:solidFill>
                  <a:prstClr val="black"/>
                </a:solidFill>
                <a:effectLst/>
                <a:uLnTx/>
                <a:uFillTx/>
                <a:latin typeface="Arial Nova Light"/>
                <a:ea typeface="+mn-ea"/>
                <a:cs typeface="+mn-cs"/>
              </a:rPr>
              <a:t>Concursos cacao – Nacional e Internacional</a:t>
            </a:r>
          </a:p>
          <a:p>
            <a:pPr marL="285750" indent="-285750">
              <a:buFont typeface="Arial" panose="020B0604020202020204" pitchFamily="34" charset="0"/>
              <a:buChar char="•"/>
            </a:pPr>
            <a:r>
              <a:rPr lang="es-CO" sz="1400">
                <a:solidFill>
                  <a:prstClr val="black"/>
                </a:solidFill>
                <a:latin typeface="Arial Nova Light"/>
              </a:rPr>
              <a:t>SIPPO</a:t>
            </a:r>
            <a:endParaRPr kumimoji="0" lang="en-US" sz="1400" i="0" u="none" strike="noStrike" kern="1200" cap="none" spc="0" normalizeH="0" baseline="0" noProof="0">
              <a:ln>
                <a:noFill/>
              </a:ln>
              <a:solidFill>
                <a:prstClr val="black"/>
              </a:solidFill>
              <a:effectLst/>
              <a:uLnTx/>
              <a:uFillTx/>
              <a:latin typeface="Arial Nova Light"/>
              <a:ea typeface="+mn-ea"/>
              <a:cs typeface="+mn-cs"/>
            </a:endParaRPr>
          </a:p>
        </p:txBody>
      </p:sp>
      <p:sp>
        <p:nvSpPr>
          <p:cNvPr id="66" name="Google Shape;1706;p35">
            <a:extLst>
              <a:ext uri="{FF2B5EF4-FFF2-40B4-BE49-F238E27FC236}">
                <a16:creationId xmlns:a16="http://schemas.microsoft.com/office/drawing/2014/main" id="{432765DF-B313-AB4F-8C95-4298F082C606}"/>
              </a:ext>
            </a:extLst>
          </p:cNvPr>
          <p:cNvSpPr/>
          <p:nvPr/>
        </p:nvSpPr>
        <p:spPr>
          <a:xfrm>
            <a:off x="8406558" y="4102258"/>
            <a:ext cx="3646897" cy="1905258"/>
          </a:xfrm>
          <a:prstGeom prst="rect">
            <a:avLst/>
          </a:prstGeom>
          <a:solidFill>
            <a:schemeClr val="bg1"/>
          </a:solidFill>
          <a:ln>
            <a:solidFill>
              <a:srgbClr val="00B050"/>
            </a:solidFill>
          </a:ln>
        </p:spPr>
        <p:txBody>
          <a:bodyPr spcFirstLastPara="1" wrap="square" lIns="121900" tIns="121900" rIns="121900" bIns="121900" anchor="ctr" anchorCtr="0">
            <a:noAutofit/>
          </a:bodyPr>
          <a:lstStyle/>
          <a:p>
            <a:pPr marL="171450" indent="-171450">
              <a:buFont typeface="Arial" panose="020B0604020202020204" pitchFamily="34" charset="0"/>
              <a:buChar char="•"/>
            </a:pPr>
            <a:r>
              <a:rPr kumimoji="0" lang="es-CO" sz="1200" b="1" i="0" u="none" strike="noStrike" kern="1200" cap="none" spc="0" normalizeH="0" baseline="0" noProof="0">
                <a:ln>
                  <a:noFill/>
                </a:ln>
                <a:solidFill>
                  <a:prstClr val="black"/>
                </a:solidFill>
                <a:effectLst/>
                <a:uLnTx/>
                <a:uFillTx/>
                <a:latin typeface="Arial Nova Light" panose="020B0304020202020204" pitchFamily="34" charset="0"/>
                <a:ea typeface="+mn-ea"/>
                <a:cs typeface="+mn-cs"/>
              </a:rPr>
              <a:t>Acuerdo de competitividad de la cadena de cacao 2021-2031 y el Plan Decenal de cacao chocolate. </a:t>
            </a:r>
            <a:r>
              <a:rPr kumimoji="0" lang="es-CO" sz="1200" b="0" i="0" u="none" strike="noStrike" kern="1200" cap="none" spc="0" normalizeH="0" baseline="0" noProof="0">
                <a:ln>
                  <a:noFill/>
                </a:ln>
                <a:solidFill>
                  <a:prstClr val="white"/>
                </a:solidFill>
                <a:effectLst/>
                <a:uLnTx/>
                <a:uFillTx/>
                <a:latin typeface="Arial Nova Light" panose="020B0304020202020204" pitchFamily="34" charset="0"/>
                <a:ea typeface="Roboto" panose="02000000000000000000" pitchFamily="2" charset="0"/>
                <a:cs typeface="Fira Sans Extra Condensed"/>
                <a:sym typeface="Fira Sans Extra Condensed"/>
              </a:rPr>
              <a:t> </a:t>
            </a:r>
            <a:r>
              <a:rPr lang="es-CO" sz="1200" b="1">
                <a:solidFill>
                  <a:prstClr val="black"/>
                </a:solidFill>
                <a:latin typeface="Arial Nova Light" panose="020B0304020202020204" pitchFamily="34" charset="0"/>
                <a:ea typeface="Roboto" panose="02000000000000000000" pitchFamily="2" charset="0"/>
                <a:cs typeface="Fira Sans Extra Condensed"/>
                <a:sym typeface="Fira Sans Extra Condensed"/>
              </a:rPr>
              <a:t>A dic de 2021, </a:t>
            </a:r>
            <a:r>
              <a:rPr kumimoji="0" lang="es-CO" sz="1200" b="1" i="0" u="none" strike="noStrike" kern="1200" cap="none" spc="0" normalizeH="0" baseline="0" noProof="0">
                <a:ln>
                  <a:noFill/>
                </a:ln>
                <a:solidFill>
                  <a:prstClr val="black"/>
                </a:solidFill>
                <a:effectLst/>
                <a:uLnTx/>
                <a:uFillTx/>
                <a:latin typeface="Arial Nova Light" panose="020B0304020202020204" pitchFamily="34" charset="0"/>
                <a:ea typeface="Roboto" panose="02000000000000000000" pitchFamily="2" charset="0"/>
              </a:rPr>
              <a:t>se otorgaron 840 créditos por un valor de 9.166 millones de pesos</a:t>
            </a:r>
            <a:r>
              <a:rPr kumimoji="0" lang="es-CO" sz="1200" b="0" i="0" u="none" strike="noStrike" kern="1200" cap="none" spc="0" normalizeH="0" baseline="0" noProof="0">
                <a:ln>
                  <a:noFill/>
                </a:ln>
                <a:solidFill>
                  <a:prstClr val="black"/>
                </a:solidFill>
                <a:effectLst/>
                <a:uLnTx/>
                <a:uFillTx/>
                <a:latin typeface="Arial Nova Light" panose="020B0304020202020204" pitchFamily="34" charset="0"/>
                <a:ea typeface="Roboto" panose="02000000000000000000" pitchFamily="2" charset="0"/>
              </a:rPr>
              <a:t>, para renovación de cultivos de cacao.</a:t>
            </a:r>
          </a:p>
          <a:p>
            <a:pPr marL="171450" indent="-171450">
              <a:buFont typeface="Arial" panose="020B0604020202020204" pitchFamily="34" charset="0"/>
              <a:buChar char="•"/>
            </a:pPr>
            <a:endParaRPr kumimoji="0" lang="es-CO" sz="1200" b="0" i="0" u="none" strike="noStrike" kern="1200" cap="none" spc="0" normalizeH="0" baseline="0" noProof="0">
              <a:ln>
                <a:noFill/>
              </a:ln>
              <a:solidFill>
                <a:prstClr val="black"/>
              </a:solidFill>
              <a:effectLst/>
              <a:uLnTx/>
              <a:uFillTx/>
              <a:latin typeface="Arial Nova Light" panose="020B0304020202020204" pitchFamily="34" charset="0"/>
              <a:ea typeface="Roboto" panose="02000000000000000000" pitchFamily="2" charset="0"/>
            </a:endParaRPr>
          </a:p>
          <a:p>
            <a:pPr marL="171450" indent="-171450">
              <a:buFont typeface="Arial" panose="020B0604020202020204" pitchFamily="34" charset="0"/>
              <a:buChar char="•"/>
            </a:pPr>
            <a:r>
              <a:rPr kumimoji="0" lang="es-CO" sz="1200" b="0" i="0" u="none" strike="noStrike" kern="1200" cap="none" spc="0" normalizeH="0" baseline="0" noProof="0">
                <a:ln>
                  <a:noFill/>
                </a:ln>
                <a:solidFill>
                  <a:prstClr val="black"/>
                </a:solidFill>
                <a:effectLst/>
                <a:uLnTx/>
                <a:uFillTx/>
                <a:latin typeface="Arial Nova Light"/>
                <a:ea typeface="+mn-ea"/>
                <a:cs typeface="+mn-cs"/>
              </a:rPr>
              <a:t>Proyecto Decreto estructura del </a:t>
            </a:r>
            <a:r>
              <a:rPr kumimoji="0" lang="es-CO" sz="1200" b="1" i="0" u="none" strike="noStrike" kern="1200" cap="none" spc="0" normalizeH="0" baseline="0" noProof="0">
                <a:ln>
                  <a:noFill/>
                </a:ln>
                <a:solidFill>
                  <a:prstClr val="black"/>
                </a:solidFill>
                <a:effectLst/>
                <a:uLnTx/>
                <a:uFillTx/>
                <a:latin typeface="Arial Nova Light"/>
                <a:ea typeface="+mn-ea"/>
                <a:cs typeface="+mn-cs"/>
              </a:rPr>
              <a:t>Sistema Nacional de Control-SNC de la Producción Ecológica</a:t>
            </a:r>
            <a:endParaRPr lang="es-CO" sz="1200">
              <a:latin typeface="Arial Nova Light" panose="020B0304020202020204" pitchFamily="34" charset="0"/>
              <a:ea typeface="Fira Sans Extra Condensed"/>
              <a:cs typeface="Fira Sans Extra Condensed"/>
              <a:sym typeface="Fira Sans Extra Condensed"/>
            </a:endParaRPr>
          </a:p>
        </p:txBody>
      </p:sp>
      <p:pic>
        <p:nvPicPr>
          <p:cNvPr id="72" name="Imagen 1" descr="Imagen que contiene Logotipo&#10;&#10;Descripción generada automáticamente">
            <a:extLst>
              <a:ext uri="{FF2B5EF4-FFF2-40B4-BE49-F238E27FC236}">
                <a16:creationId xmlns:a16="http://schemas.microsoft.com/office/drawing/2014/main" id="{7A8013A0-42AC-CA34-38DC-C04E6F06F73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95362" y="155542"/>
            <a:ext cx="1690136" cy="1023066"/>
          </a:xfrm>
          <a:prstGeom prst="rect">
            <a:avLst/>
          </a:prstGeom>
        </p:spPr>
      </p:pic>
      <p:pic>
        <p:nvPicPr>
          <p:cNvPr id="74" name="object 5">
            <a:extLst>
              <a:ext uri="{FF2B5EF4-FFF2-40B4-BE49-F238E27FC236}">
                <a16:creationId xmlns:a16="http://schemas.microsoft.com/office/drawing/2014/main" id="{2DA7FB97-3AEA-2129-9A93-BA3A7488FD77}"/>
              </a:ext>
            </a:extLst>
          </p:cNvPr>
          <p:cNvPicPr/>
          <p:nvPr/>
        </p:nvPicPr>
        <p:blipFill>
          <a:blip r:embed="rId13" cstate="print"/>
          <a:stretch>
            <a:fillRect/>
          </a:stretch>
        </p:blipFill>
        <p:spPr>
          <a:xfrm>
            <a:off x="10390730" y="388314"/>
            <a:ext cx="1553886" cy="449072"/>
          </a:xfrm>
          <a:prstGeom prst="rect">
            <a:avLst/>
          </a:prstGeom>
        </p:spPr>
      </p:pic>
    </p:spTree>
    <p:extLst>
      <p:ext uri="{BB962C8B-B14F-4D97-AF65-F5344CB8AC3E}">
        <p14:creationId xmlns:p14="http://schemas.microsoft.com/office/powerpoint/2010/main" val="680563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34AD3CDE-E43D-DA66-5FA8-AF1436030783}"/>
              </a:ext>
            </a:extLst>
          </p:cNvPr>
          <p:cNvGraphicFramePr/>
          <p:nvPr>
            <p:extLst>
              <p:ext uri="{D42A27DB-BD31-4B8C-83A1-F6EECF244321}">
                <p14:modId xmlns:p14="http://schemas.microsoft.com/office/powerpoint/2010/main" val="697915450"/>
              </p:ext>
            </p:extLst>
          </p:nvPr>
        </p:nvGraphicFramePr>
        <p:xfrm>
          <a:off x="117157" y="127563"/>
          <a:ext cx="8066723" cy="80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a:extLst>
              <a:ext uri="{FF2B5EF4-FFF2-40B4-BE49-F238E27FC236}">
                <a16:creationId xmlns:a16="http://schemas.microsoft.com/office/drawing/2014/main" id="{529F479B-4D67-0CEA-E160-A32D7B16E869}"/>
              </a:ext>
            </a:extLst>
          </p:cNvPr>
          <p:cNvGraphicFramePr/>
          <p:nvPr>
            <p:extLst>
              <p:ext uri="{D42A27DB-BD31-4B8C-83A1-F6EECF244321}">
                <p14:modId xmlns:p14="http://schemas.microsoft.com/office/powerpoint/2010/main" val="2402683185"/>
              </p:ext>
            </p:extLst>
          </p:nvPr>
        </p:nvGraphicFramePr>
        <p:xfrm>
          <a:off x="5068018" y="1001106"/>
          <a:ext cx="6886075" cy="56367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 name="Diagrama 3">
            <a:extLst>
              <a:ext uri="{FF2B5EF4-FFF2-40B4-BE49-F238E27FC236}">
                <a16:creationId xmlns:a16="http://schemas.microsoft.com/office/drawing/2014/main" id="{974BAF5B-DCC4-824C-D791-EF441C697D38}"/>
              </a:ext>
            </a:extLst>
          </p:cNvPr>
          <p:cNvGraphicFramePr/>
          <p:nvPr>
            <p:extLst>
              <p:ext uri="{D42A27DB-BD31-4B8C-83A1-F6EECF244321}">
                <p14:modId xmlns:p14="http://schemas.microsoft.com/office/powerpoint/2010/main" val="4188586156"/>
              </p:ext>
            </p:extLst>
          </p:nvPr>
        </p:nvGraphicFramePr>
        <p:xfrm>
          <a:off x="841823" y="1234440"/>
          <a:ext cx="4078706" cy="546590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6" name="object 6">
            <a:extLst>
              <a:ext uri="{FF2B5EF4-FFF2-40B4-BE49-F238E27FC236}">
                <a16:creationId xmlns:a16="http://schemas.microsoft.com/office/drawing/2014/main" id="{EBB0B5C0-B959-CFED-A2F4-0B10CA2594FB}"/>
              </a:ext>
            </a:extLst>
          </p:cNvPr>
          <p:cNvPicPr/>
          <p:nvPr/>
        </p:nvPicPr>
        <p:blipFill rotWithShape="1">
          <a:blip r:embed="rId18" cstate="print"/>
          <a:srcRect l="23922" t="28615" r="22564" b="19296"/>
          <a:stretch/>
        </p:blipFill>
        <p:spPr>
          <a:xfrm>
            <a:off x="-942862" y="1904740"/>
            <a:ext cx="1885724" cy="3048519"/>
          </a:xfrm>
          <a:prstGeom prst="rect">
            <a:avLst/>
          </a:prstGeom>
        </p:spPr>
      </p:pic>
      <p:pic>
        <p:nvPicPr>
          <p:cNvPr id="7" name="object 5">
            <a:extLst>
              <a:ext uri="{FF2B5EF4-FFF2-40B4-BE49-F238E27FC236}">
                <a16:creationId xmlns:a16="http://schemas.microsoft.com/office/drawing/2014/main" id="{D73F7D19-0B7F-D914-F9C9-4FF9DEE60B73}"/>
              </a:ext>
            </a:extLst>
          </p:cNvPr>
          <p:cNvPicPr/>
          <p:nvPr/>
        </p:nvPicPr>
        <p:blipFill>
          <a:blip r:embed="rId19" cstate="print"/>
          <a:stretch>
            <a:fillRect/>
          </a:stretch>
        </p:blipFill>
        <p:spPr>
          <a:xfrm>
            <a:off x="10041502" y="220174"/>
            <a:ext cx="1690137" cy="512906"/>
          </a:xfrm>
          <a:prstGeom prst="rect">
            <a:avLst/>
          </a:prstGeom>
        </p:spPr>
      </p:pic>
      <p:pic>
        <p:nvPicPr>
          <p:cNvPr id="3" name="Imagen 1" descr="Imagen que contiene Logotipo&#10;&#10;Descripción generada automáticamente">
            <a:extLst>
              <a:ext uri="{FF2B5EF4-FFF2-40B4-BE49-F238E27FC236}">
                <a16:creationId xmlns:a16="http://schemas.microsoft.com/office/drawing/2014/main" id="{0EA3E870-2C79-E997-7B41-004770E78B6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183880" y="16080"/>
            <a:ext cx="1690136" cy="1023066"/>
          </a:xfrm>
          <a:prstGeom prst="rect">
            <a:avLst/>
          </a:prstGeom>
        </p:spPr>
      </p:pic>
    </p:spTree>
    <p:extLst>
      <p:ext uri="{BB962C8B-B14F-4D97-AF65-F5344CB8AC3E}">
        <p14:creationId xmlns:p14="http://schemas.microsoft.com/office/powerpoint/2010/main" val="2203955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Marcador de contenido 6" descr="Una multitud de gente&#10;&#10;Descripción generada automáticamente con confianza media">
            <a:extLst>
              <a:ext uri="{FF2B5EF4-FFF2-40B4-BE49-F238E27FC236}">
                <a16:creationId xmlns:a16="http://schemas.microsoft.com/office/drawing/2014/main" id="{488C6D26-B394-385C-5E01-8689C1F0E3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6479" b="7509"/>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2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17">
            <a:extLst>
              <a:ext uri="{FF2B5EF4-FFF2-40B4-BE49-F238E27FC236}">
                <a16:creationId xmlns:a16="http://schemas.microsoft.com/office/drawing/2014/main" id="{FC59AA74-CC8C-B04D-8093-7A9D55508DCE}"/>
              </a:ext>
            </a:extLst>
          </p:cNvPr>
          <p:cNvSpPr>
            <a:spLocks noGrp="1"/>
          </p:cNvSpPr>
          <p:nvPr>
            <p:ph idx="1"/>
          </p:nvPr>
        </p:nvSpPr>
        <p:spPr>
          <a:xfrm>
            <a:off x="4654294" y="4777739"/>
            <a:ext cx="6897626" cy="1399223"/>
          </a:xfrm>
        </p:spPr>
        <p:txBody>
          <a:bodyPr anchor="ctr">
            <a:normAutofit/>
          </a:bodyPr>
          <a:lstStyle/>
          <a:p>
            <a:pPr marL="0" indent="0">
              <a:buNone/>
            </a:pPr>
            <a:r>
              <a:rPr lang="es-ES" sz="2200"/>
              <a:t>Elaboración de políticas públicas e iniciativas sectoriales a favor del cacao fino y aroma orgánico con una visión de sostenibilidad de la cadena de cacao de excelencia</a:t>
            </a:r>
          </a:p>
        </p:txBody>
      </p:sp>
      <p:sp>
        <p:nvSpPr>
          <p:cNvPr id="8" name="CuadroTexto 7">
            <a:extLst>
              <a:ext uri="{FF2B5EF4-FFF2-40B4-BE49-F238E27FC236}">
                <a16:creationId xmlns:a16="http://schemas.microsoft.com/office/drawing/2014/main" id="{A52A8555-0B75-8D5C-F9C4-808D4C10FCFA}"/>
              </a:ext>
            </a:extLst>
          </p:cNvPr>
          <p:cNvSpPr txBox="1"/>
          <p:nvPr/>
        </p:nvSpPr>
        <p:spPr>
          <a:xfrm>
            <a:off x="5725551" y="6478062"/>
            <a:ext cx="6463402" cy="276999"/>
          </a:xfrm>
          <a:prstGeom prst="rect">
            <a:avLst/>
          </a:prstGeom>
          <a:noFill/>
        </p:spPr>
        <p:txBody>
          <a:bodyPr wrap="square" rtlCol="0">
            <a:spAutoFit/>
          </a:bodyPr>
          <a:lstStyle/>
          <a:p>
            <a:r>
              <a:rPr lang="es-CO" sz="1200"/>
              <a:t>Foto: encuentro nacional de organizaciones cacaoteras de Colombia, Rivera, Huila septiembre 2022</a:t>
            </a:r>
          </a:p>
        </p:txBody>
      </p:sp>
      <p:pic>
        <p:nvPicPr>
          <p:cNvPr id="11" name="Imagen 10" descr="Imagen que contiene Logotipo&#10;&#10;Descripción generada automáticamente">
            <a:extLst>
              <a:ext uri="{FF2B5EF4-FFF2-40B4-BE49-F238E27FC236}">
                <a16:creationId xmlns:a16="http://schemas.microsoft.com/office/drawing/2014/main" id="{67FB5D4E-F08F-2C6C-25A6-4D523D01F7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3340" y="4917818"/>
            <a:ext cx="2116407" cy="1269097"/>
          </a:xfrm>
          <a:prstGeom prst="rect">
            <a:avLst/>
          </a:prstGeom>
        </p:spPr>
      </p:pic>
      <p:pic>
        <p:nvPicPr>
          <p:cNvPr id="3" name="object 6">
            <a:extLst>
              <a:ext uri="{FF2B5EF4-FFF2-40B4-BE49-F238E27FC236}">
                <a16:creationId xmlns:a16="http://schemas.microsoft.com/office/drawing/2014/main" id="{F5EE544A-9536-44DA-2834-D2B73BA57620}"/>
              </a:ext>
            </a:extLst>
          </p:cNvPr>
          <p:cNvPicPr/>
          <p:nvPr/>
        </p:nvPicPr>
        <p:blipFill rotWithShape="1">
          <a:blip r:embed="rId5" cstate="print"/>
          <a:srcRect l="23922" t="28615" r="22564" b="19296"/>
          <a:stretch/>
        </p:blipFill>
        <p:spPr>
          <a:xfrm>
            <a:off x="-916840" y="1904740"/>
            <a:ext cx="1885724" cy="3048519"/>
          </a:xfrm>
          <a:prstGeom prst="rect">
            <a:avLst/>
          </a:prstGeom>
        </p:spPr>
      </p:pic>
      <p:pic>
        <p:nvPicPr>
          <p:cNvPr id="4" name="object 5">
            <a:extLst>
              <a:ext uri="{FF2B5EF4-FFF2-40B4-BE49-F238E27FC236}">
                <a16:creationId xmlns:a16="http://schemas.microsoft.com/office/drawing/2014/main" id="{1E0CDBAC-5126-FD75-B11A-9B3FD79F7F40}"/>
              </a:ext>
            </a:extLst>
          </p:cNvPr>
          <p:cNvPicPr/>
          <p:nvPr/>
        </p:nvPicPr>
        <p:blipFill>
          <a:blip r:embed="rId6" cstate="print"/>
          <a:stretch>
            <a:fillRect/>
          </a:stretch>
        </p:blipFill>
        <p:spPr>
          <a:xfrm>
            <a:off x="257616" y="5172927"/>
            <a:ext cx="1885724" cy="608846"/>
          </a:xfrm>
          <a:prstGeom prst="rect">
            <a:avLst/>
          </a:prstGeom>
        </p:spPr>
      </p:pic>
    </p:spTree>
    <p:extLst>
      <p:ext uri="{BB962C8B-B14F-4D97-AF65-F5344CB8AC3E}">
        <p14:creationId xmlns:p14="http://schemas.microsoft.com/office/powerpoint/2010/main" val="397521086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05364E9-7B09-4994-803F-7ED66AC6D2F7}">
  <we:reference id="22ff87a5-132f-4d52-9e97-94d888e4dd91" version="3.0.0.0" store="EXCatalog" storeType="EXCatalog"/>
  <we:alternateReferences>
    <we:reference id="WA104380050" version="3.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46B4ED991FF8D498190A6F4CF71C908" ma:contentTypeVersion="16" ma:contentTypeDescription="Create a new document." ma:contentTypeScope="" ma:versionID="10375ba28662a944425ed0632f59249b">
  <xsd:schema xmlns:xsd="http://www.w3.org/2001/XMLSchema" xmlns:xs="http://www.w3.org/2001/XMLSchema" xmlns:p="http://schemas.microsoft.com/office/2006/metadata/properties" xmlns:ns2="1f8a0d93-5b5d-48bd-a208-729cbf195ce2" xmlns:ns3="489b56e4-9352-4f6b-a0b5-bb6124ba25b9" xmlns:ns4="2f5f6eb6-ef45-4cc7-acd1-315704ade2e7" targetNamespace="http://schemas.microsoft.com/office/2006/metadata/properties" ma:root="true" ma:fieldsID="58d7ee691c8886e1e83241c58d0bbe69" ns2:_="" ns3:_="" ns4:_="">
    <xsd:import namespace="1f8a0d93-5b5d-48bd-a208-729cbf195ce2"/>
    <xsd:import namespace="489b56e4-9352-4f6b-a0b5-bb6124ba25b9"/>
    <xsd:import namespace="2f5f6eb6-ef45-4cc7-acd1-315704ade2e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8a0d93-5b5d-48bd-a208-729cbf195c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ff1a7de-0354-4fe7-a65a-68130dd0408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89b56e4-9352-4f6b-a0b5-bb6124ba25b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5f6eb6-ef45-4cc7-acd1-315704ade2e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cc399b3-40fd-41e2-a096-cc796a7df0db}" ma:internalName="TaxCatchAll" ma:showField="CatchAllData" ma:web="489b56e4-9352-4f6b-a0b5-bb6124ba25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f5f6eb6-ef45-4cc7-acd1-315704ade2e7" xsi:nil="true"/>
    <lcf76f155ced4ddcb4097134ff3c332f xmlns="1f8a0d93-5b5d-48bd-a208-729cbf195ce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AF98A8C-8592-451B-850B-4139A272593E}">
  <ds:schemaRefs>
    <ds:schemaRef ds:uri="http://schemas.microsoft.com/sharepoint/v3/contenttype/forms"/>
  </ds:schemaRefs>
</ds:datastoreItem>
</file>

<file path=customXml/itemProps2.xml><?xml version="1.0" encoding="utf-8"?>
<ds:datastoreItem xmlns:ds="http://schemas.openxmlformats.org/officeDocument/2006/customXml" ds:itemID="{3D832E16-2123-4662-BA8C-6357613BA914}">
  <ds:schemaRefs>
    <ds:schemaRef ds:uri="1f8a0d93-5b5d-48bd-a208-729cbf195ce2"/>
    <ds:schemaRef ds:uri="2f5f6eb6-ef45-4cc7-acd1-315704ade2e7"/>
    <ds:schemaRef ds:uri="489b56e4-9352-4f6b-a0b5-bb6124ba25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49561C6-568F-4B68-9D81-0C405F2778BB}">
  <ds:schemaRefs>
    <ds:schemaRef ds:uri="1045809b-62fb-4f34-8042-d4be31c73775"/>
    <ds:schemaRef ds:uri="11ffd235-ba6a-4c19-8e37-23a103c8ffb3"/>
    <ds:schemaRef ds:uri="1f8a0d93-5b5d-48bd-a208-729cbf195ce2"/>
    <ds:schemaRef ds:uri="2f5f6eb6-ef45-4cc7-acd1-315704ade2e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20</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Tema de Office</vt:lpstr>
      <vt:lpstr>PowerPoint Presentation</vt:lpstr>
      <vt:lpstr>Objetivo</vt:lpstr>
      <vt:lpstr>Objetivo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Objetivo</vt:lpstr>
      <vt:lpstr>PowerPoint Presentation</vt:lpstr>
      <vt:lpstr>PowerPoint Presentation</vt:lpstr>
      <vt:lpstr>PowerPoint Presentation</vt:lpstr>
      <vt:lpstr>Seguimiento gestión organizacional consolidado </vt:lpstr>
      <vt:lpstr>INDICADORES</vt:lpstr>
      <vt:lpstr>INDICADORES</vt:lpstr>
      <vt:lpstr>INDICADORES</vt:lpstr>
      <vt:lpstr>Objetivo</vt:lpstr>
      <vt:lpstr>PowerPoint Presentation</vt:lpstr>
      <vt:lpstr>PowerPoint Presentation</vt:lpstr>
      <vt:lpstr>Creamos Oportunidades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Juliana Obando</dc:creator>
  <cp:revision>1</cp:revision>
  <dcterms:created xsi:type="dcterms:W3CDTF">2020-09-11T22:32:44Z</dcterms:created>
  <dcterms:modified xsi:type="dcterms:W3CDTF">2023-03-16T19:46:35Z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0x010100A46B4ED991FF8D498190A6F4CF71C908</vt:lpwstr>
  </property>
  <property fmtid="{D5CDD505-2E9C-101B-9397-08002B2CF9AE}" pid="3" name="MediaServiceImageTags">
    <vt:lpwstr/>
  </property>
</Properties>
</file>